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7"/>
  </p:notesMasterIdLst>
  <p:handoutMasterIdLst>
    <p:handoutMasterId r:id="rId58"/>
  </p:handoutMasterIdLst>
  <p:sldIdLst>
    <p:sldId id="256" r:id="rId2"/>
    <p:sldId id="263" r:id="rId3"/>
    <p:sldId id="261" r:id="rId4"/>
    <p:sldId id="264" r:id="rId5"/>
    <p:sldId id="265" r:id="rId6"/>
    <p:sldId id="267"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314" r:id="rId22"/>
    <p:sldId id="315" r:id="rId23"/>
    <p:sldId id="316" r:id="rId24"/>
    <p:sldId id="317"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13" r:id="rId45"/>
    <p:sldId id="300" r:id="rId46"/>
    <p:sldId id="301" r:id="rId47"/>
    <p:sldId id="302" r:id="rId48"/>
    <p:sldId id="303" r:id="rId49"/>
    <p:sldId id="304" r:id="rId50"/>
    <p:sldId id="305" r:id="rId51"/>
    <p:sldId id="306" r:id="rId52"/>
    <p:sldId id="307" r:id="rId53"/>
    <p:sldId id="308" r:id="rId54"/>
    <p:sldId id="309" r:id="rId55"/>
    <p:sldId id="31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bUt8wymM7GMO4Yg1Qp0Og==" hashData="kUREPEEsO9ogft7Z6EMftdofzec="/>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12" autoAdjust="0"/>
    <p:restoredTop sz="94660"/>
  </p:normalViewPr>
  <p:slideViewPr>
    <p:cSldViewPr snapToGrid="0">
      <p:cViewPr varScale="1">
        <p:scale>
          <a:sx n="73" d="100"/>
          <a:sy n="73" d="100"/>
        </p:scale>
        <p:origin x="-288" y="-102"/>
      </p:cViewPr>
      <p:guideLst>
        <p:guide orient="horz" pos="2159"/>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7336C-BBC8-A048-9E74-FD02888F19F3}"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GB"/>
        </a:p>
      </dgm:t>
    </dgm:pt>
    <dgm:pt modelId="{838FD8CD-EA29-5645-8FA3-55A2A75E912D}">
      <dgm:prSet phldrT="[Text]"/>
      <dgm:spPr/>
      <dgm:t>
        <a:bodyPr/>
        <a:lstStyle/>
        <a:p>
          <a:r>
            <a:rPr lang="en-GB" dirty="0" smtClean="0"/>
            <a:t>What type of person are you?</a:t>
          </a:r>
          <a:endParaRPr lang="en-GB" dirty="0"/>
        </a:p>
      </dgm:t>
    </dgm:pt>
    <dgm:pt modelId="{D4C126AC-7381-844C-BC64-2DC49983AEB9}" type="parTrans" cxnId="{8CA7B72D-37CC-AA47-AE24-C8E6AEA33F0F}">
      <dgm:prSet/>
      <dgm:spPr/>
      <dgm:t>
        <a:bodyPr/>
        <a:lstStyle/>
        <a:p>
          <a:endParaRPr lang="en-GB"/>
        </a:p>
      </dgm:t>
    </dgm:pt>
    <dgm:pt modelId="{FE7F5C9D-6B12-2C4A-B7E1-EF945073DA2C}" type="sibTrans" cxnId="{8CA7B72D-37CC-AA47-AE24-C8E6AEA33F0F}">
      <dgm:prSet/>
      <dgm:spPr/>
      <dgm:t>
        <a:bodyPr/>
        <a:lstStyle/>
        <a:p>
          <a:endParaRPr lang="en-GB"/>
        </a:p>
      </dgm:t>
    </dgm:pt>
    <dgm:pt modelId="{1B4B55D9-103E-D742-86BC-A017B6901D8E}">
      <dgm:prSet phldrT="[Text]"/>
      <dgm:spPr/>
      <dgm:t>
        <a:bodyPr/>
        <a:lstStyle/>
        <a:p>
          <a:r>
            <a:rPr lang="en-GB" dirty="0" smtClean="0"/>
            <a:t>What type of business interests you?</a:t>
          </a:r>
          <a:endParaRPr lang="en-GB" dirty="0"/>
        </a:p>
      </dgm:t>
    </dgm:pt>
    <dgm:pt modelId="{FD28F7F9-3F78-D443-8E10-49DE2401D652}" type="parTrans" cxnId="{28AA8E95-7418-FE4E-85F3-FCAD065A3B1A}">
      <dgm:prSet/>
      <dgm:spPr/>
      <dgm:t>
        <a:bodyPr/>
        <a:lstStyle/>
        <a:p>
          <a:endParaRPr lang="en-GB"/>
        </a:p>
      </dgm:t>
    </dgm:pt>
    <dgm:pt modelId="{BEA067E1-68F0-3947-ADF2-7572ABB5EFE6}" type="sibTrans" cxnId="{28AA8E95-7418-FE4E-85F3-FCAD065A3B1A}">
      <dgm:prSet/>
      <dgm:spPr/>
      <dgm:t>
        <a:bodyPr/>
        <a:lstStyle/>
        <a:p>
          <a:endParaRPr lang="en-GB"/>
        </a:p>
      </dgm:t>
    </dgm:pt>
    <dgm:pt modelId="{9EE96F5D-E990-2049-8C9A-19BF44D3E7F9}">
      <dgm:prSet phldrT="[Text]"/>
      <dgm:spPr/>
      <dgm:t>
        <a:bodyPr/>
        <a:lstStyle/>
        <a:p>
          <a:r>
            <a:rPr lang="en-GB" dirty="0" smtClean="0"/>
            <a:t>Is there an opportunity-capability fit’?</a:t>
          </a:r>
          <a:endParaRPr lang="en-GB" dirty="0"/>
        </a:p>
      </dgm:t>
    </dgm:pt>
    <dgm:pt modelId="{B50BB772-EAAB-1244-ADD2-F9BB98539613}" type="parTrans" cxnId="{1CA3053A-3A15-F541-8380-55659075E8A1}">
      <dgm:prSet/>
      <dgm:spPr/>
      <dgm:t>
        <a:bodyPr/>
        <a:lstStyle/>
        <a:p>
          <a:endParaRPr lang="en-GB"/>
        </a:p>
      </dgm:t>
    </dgm:pt>
    <dgm:pt modelId="{BD01CBD0-69F6-454B-9288-BA03DF6AF684}" type="sibTrans" cxnId="{1CA3053A-3A15-F541-8380-55659075E8A1}">
      <dgm:prSet/>
      <dgm:spPr/>
      <dgm:t>
        <a:bodyPr/>
        <a:lstStyle/>
        <a:p>
          <a:endParaRPr lang="en-GB"/>
        </a:p>
      </dgm:t>
    </dgm:pt>
    <dgm:pt modelId="{8C2521AE-FEDD-5744-977D-E4BDFBDFD9DE}">
      <dgm:prSet phldrT="[Text]"/>
      <dgm:spPr/>
      <dgm:t>
        <a:bodyPr/>
        <a:lstStyle/>
        <a:p>
          <a:r>
            <a:rPr lang="en-GB" dirty="0" smtClean="0"/>
            <a:t>Is the macro environment favourable?</a:t>
          </a:r>
          <a:endParaRPr lang="en-GB" dirty="0"/>
        </a:p>
      </dgm:t>
    </dgm:pt>
    <dgm:pt modelId="{6A47F50C-2EF2-3B43-A51F-68EBA65E178F}" type="parTrans" cxnId="{C0CDE7D5-BBDE-E646-BA49-AAF211BF7C38}">
      <dgm:prSet/>
      <dgm:spPr/>
      <dgm:t>
        <a:bodyPr/>
        <a:lstStyle/>
        <a:p>
          <a:endParaRPr lang="en-GB"/>
        </a:p>
      </dgm:t>
    </dgm:pt>
    <dgm:pt modelId="{7F20EABB-5139-8844-96EB-C8F8B98F5B76}" type="sibTrans" cxnId="{C0CDE7D5-BBDE-E646-BA49-AAF211BF7C38}">
      <dgm:prSet/>
      <dgm:spPr/>
      <dgm:t>
        <a:bodyPr/>
        <a:lstStyle/>
        <a:p>
          <a:endParaRPr lang="en-GB"/>
        </a:p>
      </dgm:t>
    </dgm:pt>
    <dgm:pt modelId="{69BBAD45-1767-3443-8673-D344653A4325}">
      <dgm:prSet phldrT="[Text]"/>
      <dgm:spPr/>
      <dgm:t>
        <a:bodyPr/>
        <a:lstStyle/>
        <a:p>
          <a:r>
            <a:rPr lang="en-GB" dirty="0" smtClean="0"/>
            <a:t>Etc.</a:t>
          </a:r>
          <a:endParaRPr lang="en-GB" dirty="0"/>
        </a:p>
      </dgm:t>
    </dgm:pt>
    <dgm:pt modelId="{63C06098-508A-D842-8F20-8F20ADAD3B13}" type="parTrans" cxnId="{1CAADF1D-8D8D-0C48-BBF3-748BEA016A56}">
      <dgm:prSet/>
      <dgm:spPr/>
      <dgm:t>
        <a:bodyPr/>
        <a:lstStyle/>
        <a:p>
          <a:endParaRPr lang="en-GB"/>
        </a:p>
      </dgm:t>
    </dgm:pt>
    <dgm:pt modelId="{86183806-2742-D64C-A584-099838FBDD1A}" type="sibTrans" cxnId="{1CAADF1D-8D8D-0C48-BBF3-748BEA016A56}">
      <dgm:prSet/>
      <dgm:spPr/>
      <dgm:t>
        <a:bodyPr/>
        <a:lstStyle/>
        <a:p>
          <a:endParaRPr lang="en-GB"/>
        </a:p>
      </dgm:t>
    </dgm:pt>
    <dgm:pt modelId="{190FE49D-E9C6-4E45-B383-2AC5028D7782}">
      <dgm:prSet phldrT="[Text]"/>
      <dgm:spPr/>
      <dgm:t>
        <a:bodyPr/>
        <a:lstStyle/>
        <a:p>
          <a:r>
            <a:rPr lang="en-GB" dirty="0" smtClean="0"/>
            <a:t>Which is the ideal vehicle?</a:t>
          </a:r>
          <a:endParaRPr lang="en-GB" dirty="0"/>
        </a:p>
      </dgm:t>
    </dgm:pt>
    <dgm:pt modelId="{3BD46E2C-2F90-624C-BAC2-6F4698AACFBB}" type="parTrans" cxnId="{20B12E67-8D02-0041-8036-7A8AD7DF8454}">
      <dgm:prSet/>
      <dgm:spPr/>
      <dgm:t>
        <a:bodyPr/>
        <a:lstStyle/>
        <a:p>
          <a:endParaRPr lang="en-GB"/>
        </a:p>
      </dgm:t>
    </dgm:pt>
    <dgm:pt modelId="{8523E3C5-B389-7C49-98DF-E9136A697C73}" type="sibTrans" cxnId="{20B12E67-8D02-0041-8036-7A8AD7DF8454}">
      <dgm:prSet/>
      <dgm:spPr/>
      <dgm:t>
        <a:bodyPr/>
        <a:lstStyle/>
        <a:p>
          <a:endParaRPr lang="en-GB"/>
        </a:p>
      </dgm:t>
    </dgm:pt>
    <dgm:pt modelId="{FD8ABDF0-942F-1E4F-AA94-7B4B5B74B42E}">
      <dgm:prSet phldrT="[Text]"/>
      <dgm:spPr/>
      <dgm:t>
        <a:bodyPr/>
        <a:lstStyle/>
        <a:p>
          <a:r>
            <a:rPr lang="en-GB" dirty="0" smtClean="0"/>
            <a:t>How do you plan to raise capital?</a:t>
          </a:r>
          <a:endParaRPr lang="en-GB" dirty="0"/>
        </a:p>
      </dgm:t>
    </dgm:pt>
    <dgm:pt modelId="{01770B84-19C0-E746-8B6E-92F5CAD191C7}" type="parTrans" cxnId="{695F4C00-52E6-9B48-8F42-CE7E55D4153E}">
      <dgm:prSet/>
      <dgm:spPr/>
      <dgm:t>
        <a:bodyPr/>
        <a:lstStyle/>
        <a:p>
          <a:endParaRPr lang="en-GB"/>
        </a:p>
      </dgm:t>
    </dgm:pt>
    <dgm:pt modelId="{3DB16A96-2139-E444-AF1B-9D374E35EBB4}" type="sibTrans" cxnId="{695F4C00-52E6-9B48-8F42-CE7E55D4153E}">
      <dgm:prSet/>
      <dgm:spPr/>
      <dgm:t>
        <a:bodyPr/>
        <a:lstStyle/>
        <a:p>
          <a:endParaRPr lang="en-GB"/>
        </a:p>
      </dgm:t>
    </dgm:pt>
    <dgm:pt modelId="{EC76DD97-90B7-434F-A1B2-B5C44A71B18B}">
      <dgm:prSet phldrT="[Text]"/>
      <dgm:spPr/>
      <dgm:t>
        <a:bodyPr/>
        <a:lstStyle/>
        <a:p>
          <a:r>
            <a:rPr lang="en-GB" dirty="0" smtClean="0"/>
            <a:t>What is the preferred governance structure?</a:t>
          </a:r>
          <a:endParaRPr lang="en-GB" dirty="0"/>
        </a:p>
      </dgm:t>
    </dgm:pt>
    <dgm:pt modelId="{82096B42-A136-BD46-BF47-EEFB97187D8B}" type="parTrans" cxnId="{141B94F6-8710-0947-8958-B552F3F6B190}">
      <dgm:prSet/>
      <dgm:spPr/>
      <dgm:t>
        <a:bodyPr/>
        <a:lstStyle/>
        <a:p>
          <a:endParaRPr lang="en-GB"/>
        </a:p>
      </dgm:t>
    </dgm:pt>
    <dgm:pt modelId="{4614E9A7-6B39-D049-B7FD-3BB67DFB88EF}" type="sibTrans" cxnId="{141B94F6-8710-0947-8958-B552F3F6B190}">
      <dgm:prSet/>
      <dgm:spPr/>
      <dgm:t>
        <a:bodyPr/>
        <a:lstStyle/>
        <a:p>
          <a:endParaRPr lang="en-GB"/>
        </a:p>
      </dgm:t>
    </dgm:pt>
    <dgm:pt modelId="{508813AF-345C-1A43-99CD-C973D07DEF2C}">
      <dgm:prSet phldrT="[Text]"/>
      <dgm:spPr/>
      <dgm:t>
        <a:bodyPr/>
        <a:lstStyle/>
        <a:p>
          <a:r>
            <a:rPr lang="en-GB" dirty="0" smtClean="0"/>
            <a:t>When should you exit a business?</a:t>
          </a:r>
          <a:endParaRPr lang="en-GB" dirty="0"/>
        </a:p>
      </dgm:t>
    </dgm:pt>
    <dgm:pt modelId="{E0642C32-F24E-4B47-9A04-A48A3A104804}" type="parTrans" cxnId="{496A2995-1AF3-C143-B90E-201591AD7958}">
      <dgm:prSet/>
      <dgm:spPr/>
      <dgm:t>
        <a:bodyPr/>
        <a:lstStyle/>
        <a:p>
          <a:endParaRPr lang="en-GB"/>
        </a:p>
      </dgm:t>
    </dgm:pt>
    <dgm:pt modelId="{AC3D025A-1CF2-9D4B-989A-5432FFEE77C0}" type="sibTrans" cxnId="{496A2995-1AF3-C143-B90E-201591AD7958}">
      <dgm:prSet/>
      <dgm:spPr/>
      <dgm:t>
        <a:bodyPr/>
        <a:lstStyle/>
        <a:p>
          <a:endParaRPr lang="en-GB"/>
        </a:p>
      </dgm:t>
    </dgm:pt>
    <dgm:pt modelId="{AA911AD4-5F26-7246-9F99-0C6F7A831E06}">
      <dgm:prSet phldrT="[Text]"/>
      <dgm:spPr/>
      <dgm:t>
        <a:bodyPr/>
        <a:lstStyle/>
        <a:p>
          <a:r>
            <a:rPr lang="en-GB" dirty="0" smtClean="0">
              <a:latin typeface="Candara" charset="0"/>
            </a:rPr>
            <a:t>What motivates you? </a:t>
          </a:r>
          <a:r>
            <a:rPr lang="en-US" dirty="0" smtClean="0">
              <a:latin typeface="Candara" charset="0"/>
            </a:rPr>
            <a:t>Wealth? Power? Success? Achievement?</a:t>
          </a:r>
          <a:endParaRPr lang="en-GB" dirty="0"/>
        </a:p>
      </dgm:t>
    </dgm:pt>
    <dgm:pt modelId="{9A24A622-8FCA-1C42-BE02-FE26B4617500}" type="parTrans" cxnId="{F089FE32-1CCF-6140-8BB3-5A8EBB3EB56A}">
      <dgm:prSet/>
      <dgm:spPr/>
      <dgm:t>
        <a:bodyPr/>
        <a:lstStyle/>
        <a:p>
          <a:endParaRPr lang="en-GB"/>
        </a:p>
      </dgm:t>
    </dgm:pt>
    <dgm:pt modelId="{FA54498C-F6FF-CE48-AB52-9CC9844205F8}" type="sibTrans" cxnId="{F089FE32-1CCF-6140-8BB3-5A8EBB3EB56A}">
      <dgm:prSet/>
      <dgm:spPr/>
      <dgm:t>
        <a:bodyPr/>
        <a:lstStyle/>
        <a:p>
          <a:endParaRPr lang="en-GB"/>
        </a:p>
      </dgm:t>
    </dgm:pt>
    <dgm:pt modelId="{79881FA8-46D4-BB4A-87E6-F2A6962C1D2F}">
      <dgm:prSet phldrT="[Text]"/>
      <dgm:spPr/>
      <dgm:t>
        <a:bodyPr/>
        <a:lstStyle/>
        <a:p>
          <a:r>
            <a:rPr lang="en-GB" dirty="0" smtClean="0"/>
            <a:t>Do you have any physical or other disability?</a:t>
          </a:r>
          <a:endParaRPr lang="en-GB" dirty="0"/>
        </a:p>
      </dgm:t>
    </dgm:pt>
    <dgm:pt modelId="{1FD7D498-D73B-AE42-ACD5-BC57A11DB11D}" type="parTrans" cxnId="{2A930CB8-6AFA-5741-91D3-50FE24BF586B}">
      <dgm:prSet/>
      <dgm:spPr/>
      <dgm:t>
        <a:bodyPr/>
        <a:lstStyle/>
        <a:p>
          <a:endParaRPr lang="en-GB"/>
        </a:p>
      </dgm:t>
    </dgm:pt>
    <dgm:pt modelId="{DC1B8EE7-B2F3-4D47-8BD6-320B138ECC4E}" type="sibTrans" cxnId="{2A930CB8-6AFA-5741-91D3-50FE24BF586B}">
      <dgm:prSet/>
      <dgm:spPr/>
      <dgm:t>
        <a:bodyPr/>
        <a:lstStyle/>
        <a:p>
          <a:endParaRPr lang="en-GB"/>
        </a:p>
      </dgm:t>
    </dgm:pt>
    <dgm:pt modelId="{6AEB75FB-94E7-A249-B7C8-2ECC50EC0C49}" type="pres">
      <dgm:prSet presAssocID="{F267336C-BBC8-A048-9E74-FD02888F19F3}" presName="Name0" presStyleCnt="0">
        <dgm:presLayoutVars>
          <dgm:dir/>
          <dgm:resizeHandles/>
        </dgm:presLayoutVars>
      </dgm:prSet>
      <dgm:spPr/>
      <dgm:t>
        <a:bodyPr/>
        <a:lstStyle/>
        <a:p>
          <a:endParaRPr lang="en-GB"/>
        </a:p>
      </dgm:t>
    </dgm:pt>
    <dgm:pt modelId="{0894289A-24EB-8249-89A7-30FBB5707FCD}" type="pres">
      <dgm:prSet presAssocID="{838FD8CD-EA29-5645-8FA3-55A2A75E912D}" presName="compNode" presStyleCnt="0"/>
      <dgm:spPr/>
    </dgm:pt>
    <dgm:pt modelId="{A9B872D7-8A46-BC45-889F-1C39EAA63B66}" type="pres">
      <dgm:prSet presAssocID="{838FD8CD-EA29-5645-8FA3-55A2A75E912D}" presName="dummyConnPt" presStyleCnt="0"/>
      <dgm:spPr/>
    </dgm:pt>
    <dgm:pt modelId="{D31C7741-BDAD-1341-A038-5E5D30B4B719}" type="pres">
      <dgm:prSet presAssocID="{838FD8CD-EA29-5645-8FA3-55A2A75E912D}" presName="node" presStyleLbl="node1" presStyleIdx="0" presStyleCnt="11">
        <dgm:presLayoutVars>
          <dgm:bulletEnabled val="1"/>
        </dgm:presLayoutVars>
      </dgm:prSet>
      <dgm:spPr/>
      <dgm:t>
        <a:bodyPr/>
        <a:lstStyle/>
        <a:p>
          <a:endParaRPr lang="en-GB"/>
        </a:p>
      </dgm:t>
    </dgm:pt>
    <dgm:pt modelId="{5B5D901F-2FCB-7248-8C8F-247C77091F78}" type="pres">
      <dgm:prSet presAssocID="{FE7F5C9D-6B12-2C4A-B7E1-EF945073DA2C}" presName="sibTrans" presStyleLbl="bgSibTrans2D1" presStyleIdx="0" presStyleCnt="10"/>
      <dgm:spPr/>
      <dgm:t>
        <a:bodyPr/>
        <a:lstStyle/>
        <a:p>
          <a:endParaRPr lang="en-GB"/>
        </a:p>
      </dgm:t>
    </dgm:pt>
    <dgm:pt modelId="{E7339716-F77F-3E4C-82FD-EEBF2A57F15A}" type="pres">
      <dgm:prSet presAssocID="{AA911AD4-5F26-7246-9F99-0C6F7A831E06}" presName="compNode" presStyleCnt="0"/>
      <dgm:spPr/>
    </dgm:pt>
    <dgm:pt modelId="{58747373-88AE-D44B-BFE4-ABDD646BDA3B}" type="pres">
      <dgm:prSet presAssocID="{AA911AD4-5F26-7246-9F99-0C6F7A831E06}" presName="dummyConnPt" presStyleCnt="0"/>
      <dgm:spPr/>
    </dgm:pt>
    <dgm:pt modelId="{7B544C09-B5F0-854C-80BE-45400E19042A}" type="pres">
      <dgm:prSet presAssocID="{AA911AD4-5F26-7246-9F99-0C6F7A831E06}" presName="node" presStyleLbl="node1" presStyleIdx="1" presStyleCnt="11">
        <dgm:presLayoutVars>
          <dgm:bulletEnabled val="1"/>
        </dgm:presLayoutVars>
      </dgm:prSet>
      <dgm:spPr/>
      <dgm:t>
        <a:bodyPr/>
        <a:lstStyle/>
        <a:p>
          <a:endParaRPr lang="en-GB"/>
        </a:p>
      </dgm:t>
    </dgm:pt>
    <dgm:pt modelId="{2ED3E0AE-4C9B-504F-A90A-4B628F0E1342}" type="pres">
      <dgm:prSet presAssocID="{FA54498C-F6FF-CE48-AB52-9CC9844205F8}" presName="sibTrans" presStyleLbl="bgSibTrans2D1" presStyleIdx="1" presStyleCnt="10"/>
      <dgm:spPr/>
      <dgm:t>
        <a:bodyPr/>
        <a:lstStyle/>
        <a:p>
          <a:endParaRPr lang="en-GB"/>
        </a:p>
      </dgm:t>
    </dgm:pt>
    <dgm:pt modelId="{9F76AE4C-B9C1-9548-AD98-33D74A93E7AE}" type="pres">
      <dgm:prSet presAssocID="{1B4B55D9-103E-D742-86BC-A017B6901D8E}" presName="compNode" presStyleCnt="0"/>
      <dgm:spPr/>
    </dgm:pt>
    <dgm:pt modelId="{1967E8CD-824F-6641-8CCE-58C1D3234F39}" type="pres">
      <dgm:prSet presAssocID="{1B4B55D9-103E-D742-86BC-A017B6901D8E}" presName="dummyConnPt" presStyleCnt="0"/>
      <dgm:spPr/>
    </dgm:pt>
    <dgm:pt modelId="{74B493F9-D158-2643-90EE-C0140D1075CB}" type="pres">
      <dgm:prSet presAssocID="{1B4B55D9-103E-D742-86BC-A017B6901D8E}" presName="node" presStyleLbl="node1" presStyleIdx="2" presStyleCnt="11">
        <dgm:presLayoutVars>
          <dgm:bulletEnabled val="1"/>
        </dgm:presLayoutVars>
      </dgm:prSet>
      <dgm:spPr/>
      <dgm:t>
        <a:bodyPr/>
        <a:lstStyle/>
        <a:p>
          <a:endParaRPr lang="en-GB"/>
        </a:p>
      </dgm:t>
    </dgm:pt>
    <dgm:pt modelId="{C93F413F-C7BB-E94E-871A-5A5FE68096D4}" type="pres">
      <dgm:prSet presAssocID="{BEA067E1-68F0-3947-ADF2-7572ABB5EFE6}" presName="sibTrans" presStyleLbl="bgSibTrans2D1" presStyleIdx="2" presStyleCnt="10"/>
      <dgm:spPr/>
      <dgm:t>
        <a:bodyPr/>
        <a:lstStyle/>
        <a:p>
          <a:endParaRPr lang="en-GB"/>
        </a:p>
      </dgm:t>
    </dgm:pt>
    <dgm:pt modelId="{814575B9-01C2-A948-9D91-BBF430295ECF}" type="pres">
      <dgm:prSet presAssocID="{9EE96F5D-E990-2049-8C9A-19BF44D3E7F9}" presName="compNode" presStyleCnt="0"/>
      <dgm:spPr/>
    </dgm:pt>
    <dgm:pt modelId="{032E8712-CE94-6946-9EBF-39FBF74C5B65}" type="pres">
      <dgm:prSet presAssocID="{9EE96F5D-E990-2049-8C9A-19BF44D3E7F9}" presName="dummyConnPt" presStyleCnt="0"/>
      <dgm:spPr/>
    </dgm:pt>
    <dgm:pt modelId="{52D358F6-9A25-7044-AEB7-ED56E6B0F8B8}" type="pres">
      <dgm:prSet presAssocID="{9EE96F5D-E990-2049-8C9A-19BF44D3E7F9}" presName="node" presStyleLbl="node1" presStyleIdx="3" presStyleCnt="11">
        <dgm:presLayoutVars>
          <dgm:bulletEnabled val="1"/>
        </dgm:presLayoutVars>
      </dgm:prSet>
      <dgm:spPr/>
      <dgm:t>
        <a:bodyPr/>
        <a:lstStyle/>
        <a:p>
          <a:endParaRPr lang="en-GB"/>
        </a:p>
      </dgm:t>
    </dgm:pt>
    <dgm:pt modelId="{591AA05B-37D6-314D-9BD8-7A6ACA75C984}" type="pres">
      <dgm:prSet presAssocID="{BD01CBD0-69F6-454B-9288-BA03DF6AF684}" presName="sibTrans" presStyleLbl="bgSibTrans2D1" presStyleIdx="3" presStyleCnt="10"/>
      <dgm:spPr/>
      <dgm:t>
        <a:bodyPr/>
        <a:lstStyle/>
        <a:p>
          <a:endParaRPr lang="en-GB"/>
        </a:p>
      </dgm:t>
    </dgm:pt>
    <dgm:pt modelId="{1700B681-425B-C541-874E-D6058F7691F5}" type="pres">
      <dgm:prSet presAssocID="{8C2521AE-FEDD-5744-977D-E4BDFBDFD9DE}" presName="compNode" presStyleCnt="0"/>
      <dgm:spPr/>
    </dgm:pt>
    <dgm:pt modelId="{AF4CB163-BC14-AB42-B94E-DC90B9B00B7C}" type="pres">
      <dgm:prSet presAssocID="{8C2521AE-FEDD-5744-977D-E4BDFBDFD9DE}" presName="dummyConnPt" presStyleCnt="0"/>
      <dgm:spPr/>
    </dgm:pt>
    <dgm:pt modelId="{95D138A0-59DF-0142-AA7C-4C7A51967C2B}" type="pres">
      <dgm:prSet presAssocID="{8C2521AE-FEDD-5744-977D-E4BDFBDFD9DE}" presName="node" presStyleLbl="node1" presStyleIdx="4" presStyleCnt="11">
        <dgm:presLayoutVars>
          <dgm:bulletEnabled val="1"/>
        </dgm:presLayoutVars>
      </dgm:prSet>
      <dgm:spPr/>
      <dgm:t>
        <a:bodyPr/>
        <a:lstStyle/>
        <a:p>
          <a:endParaRPr lang="en-GB"/>
        </a:p>
      </dgm:t>
    </dgm:pt>
    <dgm:pt modelId="{A64AF936-CF01-D249-A87D-A7CDE1B98A0F}" type="pres">
      <dgm:prSet presAssocID="{7F20EABB-5139-8844-96EB-C8F8B98F5B76}" presName="sibTrans" presStyleLbl="bgSibTrans2D1" presStyleIdx="4" presStyleCnt="10"/>
      <dgm:spPr/>
      <dgm:t>
        <a:bodyPr/>
        <a:lstStyle/>
        <a:p>
          <a:endParaRPr lang="en-GB"/>
        </a:p>
      </dgm:t>
    </dgm:pt>
    <dgm:pt modelId="{747E4374-3009-A14C-AA9C-DB3E75158E13}" type="pres">
      <dgm:prSet presAssocID="{190FE49D-E9C6-4E45-B383-2AC5028D7782}" presName="compNode" presStyleCnt="0"/>
      <dgm:spPr/>
    </dgm:pt>
    <dgm:pt modelId="{44390D00-AF86-DE4E-8652-CE3F06C34B0A}" type="pres">
      <dgm:prSet presAssocID="{190FE49D-E9C6-4E45-B383-2AC5028D7782}" presName="dummyConnPt" presStyleCnt="0"/>
      <dgm:spPr/>
    </dgm:pt>
    <dgm:pt modelId="{5B654E84-0D31-7E46-8622-695FDBBCA822}" type="pres">
      <dgm:prSet presAssocID="{190FE49D-E9C6-4E45-B383-2AC5028D7782}" presName="node" presStyleLbl="node1" presStyleIdx="5" presStyleCnt="11">
        <dgm:presLayoutVars>
          <dgm:bulletEnabled val="1"/>
        </dgm:presLayoutVars>
      </dgm:prSet>
      <dgm:spPr/>
      <dgm:t>
        <a:bodyPr/>
        <a:lstStyle/>
        <a:p>
          <a:endParaRPr lang="en-GB"/>
        </a:p>
      </dgm:t>
    </dgm:pt>
    <dgm:pt modelId="{9C73CB1C-5CC2-E24D-866B-FCAE09786AB1}" type="pres">
      <dgm:prSet presAssocID="{8523E3C5-B389-7C49-98DF-E9136A697C73}" presName="sibTrans" presStyleLbl="bgSibTrans2D1" presStyleIdx="5" presStyleCnt="10"/>
      <dgm:spPr/>
      <dgm:t>
        <a:bodyPr/>
        <a:lstStyle/>
        <a:p>
          <a:endParaRPr lang="en-GB"/>
        </a:p>
      </dgm:t>
    </dgm:pt>
    <dgm:pt modelId="{46546F45-FE75-0C49-98EF-C2616A971C2C}" type="pres">
      <dgm:prSet presAssocID="{EC76DD97-90B7-434F-A1B2-B5C44A71B18B}" presName="compNode" presStyleCnt="0"/>
      <dgm:spPr/>
    </dgm:pt>
    <dgm:pt modelId="{4AEC2BB2-B19D-8546-81B4-A43EF4F0F468}" type="pres">
      <dgm:prSet presAssocID="{EC76DD97-90B7-434F-A1B2-B5C44A71B18B}" presName="dummyConnPt" presStyleCnt="0"/>
      <dgm:spPr/>
    </dgm:pt>
    <dgm:pt modelId="{65985DF2-22ED-3546-8F00-B07025DDA023}" type="pres">
      <dgm:prSet presAssocID="{EC76DD97-90B7-434F-A1B2-B5C44A71B18B}" presName="node" presStyleLbl="node1" presStyleIdx="6" presStyleCnt="11">
        <dgm:presLayoutVars>
          <dgm:bulletEnabled val="1"/>
        </dgm:presLayoutVars>
      </dgm:prSet>
      <dgm:spPr/>
      <dgm:t>
        <a:bodyPr/>
        <a:lstStyle/>
        <a:p>
          <a:endParaRPr lang="en-GB"/>
        </a:p>
      </dgm:t>
    </dgm:pt>
    <dgm:pt modelId="{26B01B77-3DD8-DD4E-8DD4-A2DCD0A83FE1}" type="pres">
      <dgm:prSet presAssocID="{4614E9A7-6B39-D049-B7FD-3BB67DFB88EF}" presName="sibTrans" presStyleLbl="bgSibTrans2D1" presStyleIdx="6" presStyleCnt="10"/>
      <dgm:spPr/>
      <dgm:t>
        <a:bodyPr/>
        <a:lstStyle/>
        <a:p>
          <a:endParaRPr lang="en-GB"/>
        </a:p>
      </dgm:t>
    </dgm:pt>
    <dgm:pt modelId="{A42675A6-703B-FA46-A913-B0DF9DD69F57}" type="pres">
      <dgm:prSet presAssocID="{FD8ABDF0-942F-1E4F-AA94-7B4B5B74B42E}" presName="compNode" presStyleCnt="0"/>
      <dgm:spPr/>
    </dgm:pt>
    <dgm:pt modelId="{7B4DB7EC-F64D-714C-9701-2FE28F8647E1}" type="pres">
      <dgm:prSet presAssocID="{FD8ABDF0-942F-1E4F-AA94-7B4B5B74B42E}" presName="dummyConnPt" presStyleCnt="0"/>
      <dgm:spPr/>
    </dgm:pt>
    <dgm:pt modelId="{1035AC89-9771-A74C-997E-D5382C9B9E02}" type="pres">
      <dgm:prSet presAssocID="{FD8ABDF0-942F-1E4F-AA94-7B4B5B74B42E}" presName="node" presStyleLbl="node1" presStyleIdx="7" presStyleCnt="11">
        <dgm:presLayoutVars>
          <dgm:bulletEnabled val="1"/>
        </dgm:presLayoutVars>
      </dgm:prSet>
      <dgm:spPr/>
      <dgm:t>
        <a:bodyPr/>
        <a:lstStyle/>
        <a:p>
          <a:endParaRPr lang="en-GB"/>
        </a:p>
      </dgm:t>
    </dgm:pt>
    <dgm:pt modelId="{2BF17098-6D9D-F042-9787-9EF3AE99D51F}" type="pres">
      <dgm:prSet presAssocID="{3DB16A96-2139-E444-AF1B-9D374E35EBB4}" presName="sibTrans" presStyleLbl="bgSibTrans2D1" presStyleIdx="7" presStyleCnt="10"/>
      <dgm:spPr/>
      <dgm:t>
        <a:bodyPr/>
        <a:lstStyle/>
        <a:p>
          <a:endParaRPr lang="en-GB"/>
        </a:p>
      </dgm:t>
    </dgm:pt>
    <dgm:pt modelId="{5D1C7E28-D08C-714D-872E-3A3193DC438B}" type="pres">
      <dgm:prSet presAssocID="{508813AF-345C-1A43-99CD-C973D07DEF2C}" presName="compNode" presStyleCnt="0"/>
      <dgm:spPr/>
    </dgm:pt>
    <dgm:pt modelId="{FF579BBF-8300-7843-8B13-56F2536692F3}" type="pres">
      <dgm:prSet presAssocID="{508813AF-345C-1A43-99CD-C973D07DEF2C}" presName="dummyConnPt" presStyleCnt="0"/>
      <dgm:spPr/>
    </dgm:pt>
    <dgm:pt modelId="{71816759-68D3-DD4D-B2C6-3B1F660C079F}" type="pres">
      <dgm:prSet presAssocID="{508813AF-345C-1A43-99CD-C973D07DEF2C}" presName="node" presStyleLbl="node1" presStyleIdx="8" presStyleCnt="11">
        <dgm:presLayoutVars>
          <dgm:bulletEnabled val="1"/>
        </dgm:presLayoutVars>
      </dgm:prSet>
      <dgm:spPr/>
      <dgm:t>
        <a:bodyPr/>
        <a:lstStyle/>
        <a:p>
          <a:endParaRPr lang="en-GB"/>
        </a:p>
      </dgm:t>
    </dgm:pt>
    <dgm:pt modelId="{D1093AB3-86D7-B340-AFD5-70D49BFBA387}" type="pres">
      <dgm:prSet presAssocID="{AC3D025A-1CF2-9D4B-989A-5432FFEE77C0}" presName="sibTrans" presStyleLbl="bgSibTrans2D1" presStyleIdx="8" presStyleCnt="10"/>
      <dgm:spPr/>
      <dgm:t>
        <a:bodyPr/>
        <a:lstStyle/>
        <a:p>
          <a:endParaRPr lang="en-GB"/>
        </a:p>
      </dgm:t>
    </dgm:pt>
    <dgm:pt modelId="{2DBBF17B-4F8A-FE43-BF12-D91E357DBAD1}" type="pres">
      <dgm:prSet presAssocID="{79881FA8-46D4-BB4A-87E6-F2A6962C1D2F}" presName="compNode" presStyleCnt="0"/>
      <dgm:spPr/>
    </dgm:pt>
    <dgm:pt modelId="{DC6472D8-D161-F74B-9724-6F04461CCA74}" type="pres">
      <dgm:prSet presAssocID="{79881FA8-46D4-BB4A-87E6-F2A6962C1D2F}" presName="dummyConnPt" presStyleCnt="0"/>
      <dgm:spPr/>
    </dgm:pt>
    <dgm:pt modelId="{38D5FBF3-D100-4541-A0D6-087F8DD47F1A}" type="pres">
      <dgm:prSet presAssocID="{79881FA8-46D4-BB4A-87E6-F2A6962C1D2F}" presName="node" presStyleLbl="node1" presStyleIdx="9" presStyleCnt="11">
        <dgm:presLayoutVars>
          <dgm:bulletEnabled val="1"/>
        </dgm:presLayoutVars>
      </dgm:prSet>
      <dgm:spPr/>
      <dgm:t>
        <a:bodyPr/>
        <a:lstStyle/>
        <a:p>
          <a:endParaRPr lang="en-GB"/>
        </a:p>
      </dgm:t>
    </dgm:pt>
    <dgm:pt modelId="{F71C238F-37B7-0543-8E3A-2619AAD3CC6C}" type="pres">
      <dgm:prSet presAssocID="{DC1B8EE7-B2F3-4D47-8BD6-320B138ECC4E}" presName="sibTrans" presStyleLbl="bgSibTrans2D1" presStyleIdx="9" presStyleCnt="10"/>
      <dgm:spPr/>
      <dgm:t>
        <a:bodyPr/>
        <a:lstStyle/>
        <a:p>
          <a:endParaRPr lang="en-GB"/>
        </a:p>
      </dgm:t>
    </dgm:pt>
    <dgm:pt modelId="{DFC9281E-238A-1741-B93B-6510DE624A50}" type="pres">
      <dgm:prSet presAssocID="{69BBAD45-1767-3443-8673-D344653A4325}" presName="compNode" presStyleCnt="0"/>
      <dgm:spPr/>
    </dgm:pt>
    <dgm:pt modelId="{1BDC784B-B9F6-F54E-8537-1454F39788E1}" type="pres">
      <dgm:prSet presAssocID="{69BBAD45-1767-3443-8673-D344653A4325}" presName="dummyConnPt" presStyleCnt="0"/>
      <dgm:spPr/>
    </dgm:pt>
    <dgm:pt modelId="{2FA97C7E-DCC2-C346-9CCF-5EDEF9305534}" type="pres">
      <dgm:prSet presAssocID="{69BBAD45-1767-3443-8673-D344653A4325}" presName="node" presStyleLbl="node1" presStyleIdx="10" presStyleCnt="11">
        <dgm:presLayoutVars>
          <dgm:bulletEnabled val="1"/>
        </dgm:presLayoutVars>
      </dgm:prSet>
      <dgm:spPr/>
      <dgm:t>
        <a:bodyPr/>
        <a:lstStyle/>
        <a:p>
          <a:endParaRPr lang="en-GB"/>
        </a:p>
      </dgm:t>
    </dgm:pt>
  </dgm:ptLst>
  <dgm:cxnLst>
    <dgm:cxn modelId="{C0CDE7D5-BBDE-E646-BA49-AAF211BF7C38}" srcId="{F267336C-BBC8-A048-9E74-FD02888F19F3}" destId="{8C2521AE-FEDD-5744-977D-E4BDFBDFD9DE}" srcOrd="4" destOrd="0" parTransId="{6A47F50C-2EF2-3B43-A51F-68EBA65E178F}" sibTransId="{7F20EABB-5139-8844-96EB-C8F8B98F5B76}"/>
    <dgm:cxn modelId="{E200F822-485E-1945-9BE0-287FC2BDF4FA}" type="presOf" srcId="{FD8ABDF0-942F-1E4F-AA94-7B4B5B74B42E}" destId="{1035AC89-9771-A74C-997E-D5382C9B9E02}" srcOrd="0" destOrd="0" presId="urn:microsoft.com/office/officeart/2005/8/layout/bProcess4"/>
    <dgm:cxn modelId="{3D0CF0B6-E41E-F441-A0A8-22EBAD84EFEC}" type="presOf" srcId="{9EE96F5D-E990-2049-8C9A-19BF44D3E7F9}" destId="{52D358F6-9A25-7044-AEB7-ED56E6B0F8B8}" srcOrd="0" destOrd="0" presId="urn:microsoft.com/office/officeart/2005/8/layout/bProcess4"/>
    <dgm:cxn modelId="{E40A008C-5FE6-4149-B79B-46FF141F2FC5}" type="presOf" srcId="{508813AF-345C-1A43-99CD-C973D07DEF2C}" destId="{71816759-68D3-DD4D-B2C6-3B1F660C079F}" srcOrd="0" destOrd="0" presId="urn:microsoft.com/office/officeart/2005/8/layout/bProcess4"/>
    <dgm:cxn modelId="{6FC78AAF-8B49-1C4A-9E01-CCDC7839D3A5}" type="presOf" srcId="{7F20EABB-5139-8844-96EB-C8F8B98F5B76}" destId="{A64AF936-CF01-D249-A87D-A7CDE1B98A0F}" srcOrd="0" destOrd="0" presId="urn:microsoft.com/office/officeart/2005/8/layout/bProcess4"/>
    <dgm:cxn modelId="{BDC183AD-AD75-9D4B-844A-586F4D220ABA}" type="presOf" srcId="{4614E9A7-6B39-D049-B7FD-3BB67DFB88EF}" destId="{26B01B77-3DD8-DD4E-8DD4-A2DCD0A83FE1}" srcOrd="0" destOrd="0" presId="urn:microsoft.com/office/officeart/2005/8/layout/bProcess4"/>
    <dgm:cxn modelId="{449BF777-2258-8344-BB00-1F01520F15F3}" type="presOf" srcId="{DC1B8EE7-B2F3-4D47-8BD6-320B138ECC4E}" destId="{F71C238F-37B7-0543-8E3A-2619AAD3CC6C}" srcOrd="0" destOrd="0" presId="urn:microsoft.com/office/officeart/2005/8/layout/bProcess4"/>
    <dgm:cxn modelId="{496A2995-1AF3-C143-B90E-201591AD7958}" srcId="{F267336C-BBC8-A048-9E74-FD02888F19F3}" destId="{508813AF-345C-1A43-99CD-C973D07DEF2C}" srcOrd="8" destOrd="0" parTransId="{E0642C32-F24E-4B47-9A04-A48A3A104804}" sibTransId="{AC3D025A-1CF2-9D4B-989A-5432FFEE77C0}"/>
    <dgm:cxn modelId="{F089FE32-1CCF-6140-8BB3-5A8EBB3EB56A}" srcId="{F267336C-BBC8-A048-9E74-FD02888F19F3}" destId="{AA911AD4-5F26-7246-9F99-0C6F7A831E06}" srcOrd="1" destOrd="0" parTransId="{9A24A622-8FCA-1C42-BE02-FE26B4617500}" sibTransId="{FA54498C-F6FF-CE48-AB52-9CC9844205F8}"/>
    <dgm:cxn modelId="{4812CD77-7882-A247-B754-7EA96A14AB2C}" type="presOf" srcId="{3DB16A96-2139-E444-AF1B-9D374E35EBB4}" destId="{2BF17098-6D9D-F042-9787-9EF3AE99D51F}" srcOrd="0" destOrd="0" presId="urn:microsoft.com/office/officeart/2005/8/layout/bProcess4"/>
    <dgm:cxn modelId="{118AD929-91B6-7848-B7E9-000DCF28EE6E}" type="presOf" srcId="{AA911AD4-5F26-7246-9F99-0C6F7A831E06}" destId="{7B544C09-B5F0-854C-80BE-45400E19042A}" srcOrd="0" destOrd="0" presId="urn:microsoft.com/office/officeart/2005/8/layout/bProcess4"/>
    <dgm:cxn modelId="{289C0F4A-A9DE-6941-AB12-FF22414BFF52}" type="presOf" srcId="{1B4B55D9-103E-D742-86BC-A017B6901D8E}" destId="{74B493F9-D158-2643-90EE-C0140D1075CB}" srcOrd="0" destOrd="0" presId="urn:microsoft.com/office/officeart/2005/8/layout/bProcess4"/>
    <dgm:cxn modelId="{DD16460B-C27A-564A-B72D-4C8DE3040E44}" type="presOf" srcId="{8523E3C5-B389-7C49-98DF-E9136A697C73}" destId="{9C73CB1C-5CC2-E24D-866B-FCAE09786AB1}" srcOrd="0" destOrd="0" presId="urn:microsoft.com/office/officeart/2005/8/layout/bProcess4"/>
    <dgm:cxn modelId="{2B6B8E96-5871-104B-936D-0286E22F4626}" type="presOf" srcId="{79881FA8-46D4-BB4A-87E6-F2A6962C1D2F}" destId="{38D5FBF3-D100-4541-A0D6-087F8DD47F1A}" srcOrd="0" destOrd="0" presId="urn:microsoft.com/office/officeart/2005/8/layout/bProcess4"/>
    <dgm:cxn modelId="{36C05DB0-C75D-B045-B8A4-42A230E6A969}" type="presOf" srcId="{EC76DD97-90B7-434F-A1B2-B5C44A71B18B}" destId="{65985DF2-22ED-3546-8F00-B07025DDA023}" srcOrd="0" destOrd="0" presId="urn:microsoft.com/office/officeart/2005/8/layout/bProcess4"/>
    <dgm:cxn modelId="{2A930CB8-6AFA-5741-91D3-50FE24BF586B}" srcId="{F267336C-BBC8-A048-9E74-FD02888F19F3}" destId="{79881FA8-46D4-BB4A-87E6-F2A6962C1D2F}" srcOrd="9" destOrd="0" parTransId="{1FD7D498-D73B-AE42-ACD5-BC57A11DB11D}" sibTransId="{DC1B8EE7-B2F3-4D47-8BD6-320B138ECC4E}"/>
    <dgm:cxn modelId="{FD132FAF-EC95-E046-973B-773E4B211570}" type="presOf" srcId="{BEA067E1-68F0-3947-ADF2-7572ABB5EFE6}" destId="{C93F413F-C7BB-E94E-871A-5A5FE68096D4}" srcOrd="0" destOrd="0" presId="urn:microsoft.com/office/officeart/2005/8/layout/bProcess4"/>
    <dgm:cxn modelId="{20B12E67-8D02-0041-8036-7A8AD7DF8454}" srcId="{F267336C-BBC8-A048-9E74-FD02888F19F3}" destId="{190FE49D-E9C6-4E45-B383-2AC5028D7782}" srcOrd="5" destOrd="0" parTransId="{3BD46E2C-2F90-624C-BAC2-6F4698AACFBB}" sibTransId="{8523E3C5-B389-7C49-98DF-E9136A697C73}"/>
    <dgm:cxn modelId="{141B94F6-8710-0947-8958-B552F3F6B190}" srcId="{F267336C-BBC8-A048-9E74-FD02888F19F3}" destId="{EC76DD97-90B7-434F-A1B2-B5C44A71B18B}" srcOrd="6" destOrd="0" parTransId="{82096B42-A136-BD46-BF47-EEFB97187D8B}" sibTransId="{4614E9A7-6B39-D049-B7FD-3BB67DFB88EF}"/>
    <dgm:cxn modelId="{FF0D7560-CC2C-B348-9AE1-6494F31759F1}" type="presOf" srcId="{838FD8CD-EA29-5645-8FA3-55A2A75E912D}" destId="{D31C7741-BDAD-1341-A038-5E5D30B4B719}" srcOrd="0" destOrd="0" presId="urn:microsoft.com/office/officeart/2005/8/layout/bProcess4"/>
    <dgm:cxn modelId="{FA8BDCE0-57E1-FA42-9C95-A2BA5B5A2C75}" type="presOf" srcId="{8C2521AE-FEDD-5744-977D-E4BDFBDFD9DE}" destId="{95D138A0-59DF-0142-AA7C-4C7A51967C2B}" srcOrd="0" destOrd="0" presId="urn:microsoft.com/office/officeart/2005/8/layout/bProcess4"/>
    <dgm:cxn modelId="{CAAD81E5-6191-C24D-ADA1-D27E1E4C2CAB}" type="presOf" srcId="{F267336C-BBC8-A048-9E74-FD02888F19F3}" destId="{6AEB75FB-94E7-A249-B7C8-2ECC50EC0C49}" srcOrd="0" destOrd="0" presId="urn:microsoft.com/office/officeart/2005/8/layout/bProcess4"/>
    <dgm:cxn modelId="{65B2815F-E2C7-A446-9BDA-93139D6E909D}" type="presOf" srcId="{AC3D025A-1CF2-9D4B-989A-5432FFEE77C0}" destId="{D1093AB3-86D7-B340-AFD5-70D49BFBA387}" srcOrd="0" destOrd="0" presId="urn:microsoft.com/office/officeart/2005/8/layout/bProcess4"/>
    <dgm:cxn modelId="{0111B133-11D7-1448-B2C6-A3740A81F963}" type="presOf" srcId="{FE7F5C9D-6B12-2C4A-B7E1-EF945073DA2C}" destId="{5B5D901F-2FCB-7248-8C8F-247C77091F78}" srcOrd="0" destOrd="0" presId="urn:microsoft.com/office/officeart/2005/8/layout/bProcess4"/>
    <dgm:cxn modelId="{CF5A640C-9D83-5F4F-AA0A-206D392ABC05}" type="presOf" srcId="{FA54498C-F6FF-CE48-AB52-9CC9844205F8}" destId="{2ED3E0AE-4C9B-504F-A90A-4B628F0E1342}" srcOrd="0" destOrd="0" presId="urn:microsoft.com/office/officeart/2005/8/layout/bProcess4"/>
    <dgm:cxn modelId="{28AA8E95-7418-FE4E-85F3-FCAD065A3B1A}" srcId="{F267336C-BBC8-A048-9E74-FD02888F19F3}" destId="{1B4B55D9-103E-D742-86BC-A017B6901D8E}" srcOrd="2" destOrd="0" parTransId="{FD28F7F9-3F78-D443-8E10-49DE2401D652}" sibTransId="{BEA067E1-68F0-3947-ADF2-7572ABB5EFE6}"/>
    <dgm:cxn modelId="{695F4C00-52E6-9B48-8F42-CE7E55D4153E}" srcId="{F267336C-BBC8-A048-9E74-FD02888F19F3}" destId="{FD8ABDF0-942F-1E4F-AA94-7B4B5B74B42E}" srcOrd="7" destOrd="0" parTransId="{01770B84-19C0-E746-8B6E-92F5CAD191C7}" sibTransId="{3DB16A96-2139-E444-AF1B-9D374E35EBB4}"/>
    <dgm:cxn modelId="{1CA3053A-3A15-F541-8380-55659075E8A1}" srcId="{F267336C-BBC8-A048-9E74-FD02888F19F3}" destId="{9EE96F5D-E990-2049-8C9A-19BF44D3E7F9}" srcOrd="3" destOrd="0" parTransId="{B50BB772-EAAB-1244-ADD2-F9BB98539613}" sibTransId="{BD01CBD0-69F6-454B-9288-BA03DF6AF684}"/>
    <dgm:cxn modelId="{D136215E-9F66-FB44-94F2-AF502E31C149}" type="presOf" srcId="{BD01CBD0-69F6-454B-9288-BA03DF6AF684}" destId="{591AA05B-37D6-314D-9BD8-7A6ACA75C984}" srcOrd="0" destOrd="0" presId="urn:microsoft.com/office/officeart/2005/8/layout/bProcess4"/>
    <dgm:cxn modelId="{DC494F14-A6DC-3845-AD94-84042267EEAF}" type="presOf" srcId="{69BBAD45-1767-3443-8673-D344653A4325}" destId="{2FA97C7E-DCC2-C346-9CCF-5EDEF9305534}" srcOrd="0" destOrd="0" presId="urn:microsoft.com/office/officeart/2005/8/layout/bProcess4"/>
    <dgm:cxn modelId="{1CAADF1D-8D8D-0C48-BBF3-748BEA016A56}" srcId="{F267336C-BBC8-A048-9E74-FD02888F19F3}" destId="{69BBAD45-1767-3443-8673-D344653A4325}" srcOrd="10" destOrd="0" parTransId="{63C06098-508A-D842-8F20-8F20ADAD3B13}" sibTransId="{86183806-2742-D64C-A584-099838FBDD1A}"/>
    <dgm:cxn modelId="{8CA7B72D-37CC-AA47-AE24-C8E6AEA33F0F}" srcId="{F267336C-BBC8-A048-9E74-FD02888F19F3}" destId="{838FD8CD-EA29-5645-8FA3-55A2A75E912D}" srcOrd="0" destOrd="0" parTransId="{D4C126AC-7381-844C-BC64-2DC49983AEB9}" sibTransId="{FE7F5C9D-6B12-2C4A-B7E1-EF945073DA2C}"/>
    <dgm:cxn modelId="{97CB8FD5-87ED-4B4E-8712-F509D6E15208}" type="presOf" srcId="{190FE49D-E9C6-4E45-B383-2AC5028D7782}" destId="{5B654E84-0D31-7E46-8622-695FDBBCA822}" srcOrd="0" destOrd="0" presId="urn:microsoft.com/office/officeart/2005/8/layout/bProcess4"/>
    <dgm:cxn modelId="{F10C0A04-3AC2-E24B-864B-E2162AE03FAD}" type="presParOf" srcId="{6AEB75FB-94E7-A249-B7C8-2ECC50EC0C49}" destId="{0894289A-24EB-8249-89A7-30FBB5707FCD}" srcOrd="0" destOrd="0" presId="urn:microsoft.com/office/officeart/2005/8/layout/bProcess4"/>
    <dgm:cxn modelId="{3CD20959-F698-C240-A07F-7EFF12071981}" type="presParOf" srcId="{0894289A-24EB-8249-89A7-30FBB5707FCD}" destId="{A9B872D7-8A46-BC45-889F-1C39EAA63B66}" srcOrd="0" destOrd="0" presId="urn:microsoft.com/office/officeart/2005/8/layout/bProcess4"/>
    <dgm:cxn modelId="{2F0EC183-DE73-7D4B-968F-68CA8C12F223}" type="presParOf" srcId="{0894289A-24EB-8249-89A7-30FBB5707FCD}" destId="{D31C7741-BDAD-1341-A038-5E5D30B4B719}" srcOrd="1" destOrd="0" presId="urn:microsoft.com/office/officeart/2005/8/layout/bProcess4"/>
    <dgm:cxn modelId="{7975BFE6-0DF6-0D42-8603-B5C39B655C69}" type="presParOf" srcId="{6AEB75FB-94E7-A249-B7C8-2ECC50EC0C49}" destId="{5B5D901F-2FCB-7248-8C8F-247C77091F78}" srcOrd="1" destOrd="0" presId="urn:microsoft.com/office/officeart/2005/8/layout/bProcess4"/>
    <dgm:cxn modelId="{D2CB7F7E-8E2A-9541-B17E-0CF98A98051A}" type="presParOf" srcId="{6AEB75FB-94E7-A249-B7C8-2ECC50EC0C49}" destId="{E7339716-F77F-3E4C-82FD-EEBF2A57F15A}" srcOrd="2" destOrd="0" presId="urn:microsoft.com/office/officeart/2005/8/layout/bProcess4"/>
    <dgm:cxn modelId="{1BAD686F-C1F2-8C40-95A7-CACE124B3BCF}" type="presParOf" srcId="{E7339716-F77F-3E4C-82FD-EEBF2A57F15A}" destId="{58747373-88AE-D44B-BFE4-ABDD646BDA3B}" srcOrd="0" destOrd="0" presId="urn:microsoft.com/office/officeart/2005/8/layout/bProcess4"/>
    <dgm:cxn modelId="{9420094B-D095-9C4D-A197-E2220BE91949}" type="presParOf" srcId="{E7339716-F77F-3E4C-82FD-EEBF2A57F15A}" destId="{7B544C09-B5F0-854C-80BE-45400E19042A}" srcOrd="1" destOrd="0" presId="urn:microsoft.com/office/officeart/2005/8/layout/bProcess4"/>
    <dgm:cxn modelId="{F2FC14F6-38DF-8040-B163-3916278F0D9A}" type="presParOf" srcId="{6AEB75FB-94E7-A249-B7C8-2ECC50EC0C49}" destId="{2ED3E0AE-4C9B-504F-A90A-4B628F0E1342}" srcOrd="3" destOrd="0" presId="urn:microsoft.com/office/officeart/2005/8/layout/bProcess4"/>
    <dgm:cxn modelId="{55397D57-C17A-EB42-9FA6-2E254B668168}" type="presParOf" srcId="{6AEB75FB-94E7-A249-B7C8-2ECC50EC0C49}" destId="{9F76AE4C-B9C1-9548-AD98-33D74A93E7AE}" srcOrd="4" destOrd="0" presId="urn:microsoft.com/office/officeart/2005/8/layout/bProcess4"/>
    <dgm:cxn modelId="{16D5F449-4BAA-D149-BF58-91F143F1E984}" type="presParOf" srcId="{9F76AE4C-B9C1-9548-AD98-33D74A93E7AE}" destId="{1967E8CD-824F-6641-8CCE-58C1D3234F39}" srcOrd="0" destOrd="0" presId="urn:microsoft.com/office/officeart/2005/8/layout/bProcess4"/>
    <dgm:cxn modelId="{5E6BFC63-E5E4-3F44-9515-3F0B9CB549EB}" type="presParOf" srcId="{9F76AE4C-B9C1-9548-AD98-33D74A93E7AE}" destId="{74B493F9-D158-2643-90EE-C0140D1075CB}" srcOrd="1" destOrd="0" presId="urn:microsoft.com/office/officeart/2005/8/layout/bProcess4"/>
    <dgm:cxn modelId="{76017616-B590-BC4B-ABBC-798652B87CBD}" type="presParOf" srcId="{6AEB75FB-94E7-A249-B7C8-2ECC50EC0C49}" destId="{C93F413F-C7BB-E94E-871A-5A5FE68096D4}" srcOrd="5" destOrd="0" presId="urn:microsoft.com/office/officeart/2005/8/layout/bProcess4"/>
    <dgm:cxn modelId="{9964C5AB-CCA3-D947-B5C9-23549CC87FC0}" type="presParOf" srcId="{6AEB75FB-94E7-A249-B7C8-2ECC50EC0C49}" destId="{814575B9-01C2-A948-9D91-BBF430295ECF}" srcOrd="6" destOrd="0" presId="urn:microsoft.com/office/officeart/2005/8/layout/bProcess4"/>
    <dgm:cxn modelId="{817A1790-F116-3F48-B849-83327E225A19}" type="presParOf" srcId="{814575B9-01C2-A948-9D91-BBF430295ECF}" destId="{032E8712-CE94-6946-9EBF-39FBF74C5B65}" srcOrd="0" destOrd="0" presId="urn:microsoft.com/office/officeart/2005/8/layout/bProcess4"/>
    <dgm:cxn modelId="{EE749328-75CD-6147-B810-19D76B467388}" type="presParOf" srcId="{814575B9-01C2-A948-9D91-BBF430295ECF}" destId="{52D358F6-9A25-7044-AEB7-ED56E6B0F8B8}" srcOrd="1" destOrd="0" presId="urn:microsoft.com/office/officeart/2005/8/layout/bProcess4"/>
    <dgm:cxn modelId="{43D9A995-1F82-6043-8A9B-53C50ADA1744}" type="presParOf" srcId="{6AEB75FB-94E7-A249-B7C8-2ECC50EC0C49}" destId="{591AA05B-37D6-314D-9BD8-7A6ACA75C984}" srcOrd="7" destOrd="0" presId="urn:microsoft.com/office/officeart/2005/8/layout/bProcess4"/>
    <dgm:cxn modelId="{02F65F26-C0D2-5048-806E-FA99BB5D26F3}" type="presParOf" srcId="{6AEB75FB-94E7-A249-B7C8-2ECC50EC0C49}" destId="{1700B681-425B-C541-874E-D6058F7691F5}" srcOrd="8" destOrd="0" presId="urn:microsoft.com/office/officeart/2005/8/layout/bProcess4"/>
    <dgm:cxn modelId="{6D6BCCBA-5CAC-CB46-8BA2-F47DD878B35A}" type="presParOf" srcId="{1700B681-425B-C541-874E-D6058F7691F5}" destId="{AF4CB163-BC14-AB42-B94E-DC90B9B00B7C}" srcOrd="0" destOrd="0" presId="urn:microsoft.com/office/officeart/2005/8/layout/bProcess4"/>
    <dgm:cxn modelId="{BCBF0651-4325-984A-B1A0-25140C328951}" type="presParOf" srcId="{1700B681-425B-C541-874E-D6058F7691F5}" destId="{95D138A0-59DF-0142-AA7C-4C7A51967C2B}" srcOrd="1" destOrd="0" presId="urn:microsoft.com/office/officeart/2005/8/layout/bProcess4"/>
    <dgm:cxn modelId="{99720F8E-C2B5-E542-B51A-09107ECD3BD4}" type="presParOf" srcId="{6AEB75FB-94E7-A249-B7C8-2ECC50EC0C49}" destId="{A64AF936-CF01-D249-A87D-A7CDE1B98A0F}" srcOrd="9" destOrd="0" presId="urn:microsoft.com/office/officeart/2005/8/layout/bProcess4"/>
    <dgm:cxn modelId="{059517EE-5685-384A-BFE9-888450C71A94}" type="presParOf" srcId="{6AEB75FB-94E7-A249-B7C8-2ECC50EC0C49}" destId="{747E4374-3009-A14C-AA9C-DB3E75158E13}" srcOrd="10" destOrd="0" presId="urn:microsoft.com/office/officeart/2005/8/layout/bProcess4"/>
    <dgm:cxn modelId="{B5829EBE-E632-4246-AA24-08FD10596F7A}" type="presParOf" srcId="{747E4374-3009-A14C-AA9C-DB3E75158E13}" destId="{44390D00-AF86-DE4E-8652-CE3F06C34B0A}" srcOrd="0" destOrd="0" presId="urn:microsoft.com/office/officeart/2005/8/layout/bProcess4"/>
    <dgm:cxn modelId="{2FF7EBEA-E2B8-464C-9447-368DD5F63DC6}" type="presParOf" srcId="{747E4374-3009-A14C-AA9C-DB3E75158E13}" destId="{5B654E84-0D31-7E46-8622-695FDBBCA822}" srcOrd="1" destOrd="0" presId="urn:microsoft.com/office/officeart/2005/8/layout/bProcess4"/>
    <dgm:cxn modelId="{4ABFB68A-32BE-5440-89BA-5555F22AABF7}" type="presParOf" srcId="{6AEB75FB-94E7-A249-B7C8-2ECC50EC0C49}" destId="{9C73CB1C-5CC2-E24D-866B-FCAE09786AB1}" srcOrd="11" destOrd="0" presId="urn:microsoft.com/office/officeart/2005/8/layout/bProcess4"/>
    <dgm:cxn modelId="{29CC997B-6B98-6644-806D-B1ED166A6C41}" type="presParOf" srcId="{6AEB75FB-94E7-A249-B7C8-2ECC50EC0C49}" destId="{46546F45-FE75-0C49-98EF-C2616A971C2C}" srcOrd="12" destOrd="0" presId="urn:microsoft.com/office/officeart/2005/8/layout/bProcess4"/>
    <dgm:cxn modelId="{3F2FCC03-E685-7A49-8655-42EA1FAC82C9}" type="presParOf" srcId="{46546F45-FE75-0C49-98EF-C2616A971C2C}" destId="{4AEC2BB2-B19D-8546-81B4-A43EF4F0F468}" srcOrd="0" destOrd="0" presId="urn:microsoft.com/office/officeart/2005/8/layout/bProcess4"/>
    <dgm:cxn modelId="{BD87DEE0-D70F-B14E-8C4E-C2D2F969440D}" type="presParOf" srcId="{46546F45-FE75-0C49-98EF-C2616A971C2C}" destId="{65985DF2-22ED-3546-8F00-B07025DDA023}" srcOrd="1" destOrd="0" presId="urn:microsoft.com/office/officeart/2005/8/layout/bProcess4"/>
    <dgm:cxn modelId="{25ECD72C-15A1-9140-AB17-1B5827C8EAAA}" type="presParOf" srcId="{6AEB75FB-94E7-A249-B7C8-2ECC50EC0C49}" destId="{26B01B77-3DD8-DD4E-8DD4-A2DCD0A83FE1}" srcOrd="13" destOrd="0" presId="urn:microsoft.com/office/officeart/2005/8/layout/bProcess4"/>
    <dgm:cxn modelId="{4A3C941C-B48B-E246-A169-786E4FD545DB}" type="presParOf" srcId="{6AEB75FB-94E7-A249-B7C8-2ECC50EC0C49}" destId="{A42675A6-703B-FA46-A913-B0DF9DD69F57}" srcOrd="14" destOrd="0" presId="urn:microsoft.com/office/officeart/2005/8/layout/bProcess4"/>
    <dgm:cxn modelId="{AC2E6947-690A-2F44-8D18-99329599EB4B}" type="presParOf" srcId="{A42675A6-703B-FA46-A913-B0DF9DD69F57}" destId="{7B4DB7EC-F64D-714C-9701-2FE28F8647E1}" srcOrd="0" destOrd="0" presId="urn:microsoft.com/office/officeart/2005/8/layout/bProcess4"/>
    <dgm:cxn modelId="{6FBFCF0B-2E3F-1845-AB01-C1B6C3136A12}" type="presParOf" srcId="{A42675A6-703B-FA46-A913-B0DF9DD69F57}" destId="{1035AC89-9771-A74C-997E-D5382C9B9E02}" srcOrd="1" destOrd="0" presId="urn:microsoft.com/office/officeart/2005/8/layout/bProcess4"/>
    <dgm:cxn modelId="{FEAC736B-0C8C-4C45-B978-81A429B1EC80}" type="presParOf" srcId="{6AEB75FB-94E7-A249-B7C8-2ECC50EC0C49}" destId="{2BF17098-6D9D-F042-9787-9EF3AE99D51F}" srcOrd="15" destOrd="0" presId="urn:microsoft.com/office/officeart/2005/8/layout/bProcess4"/>
    <dgm:cxn modelId="{6AD95C81-B0C4-364F-AE81-6DFD104C8F6E}" type="presParOf" srcId="{6AEB75FB-94E7-A249-B7C8-2ECC50EC0C49}" destId="{5D1C7E28-D08C-714D-872E-3A3193DC438B}" srcOrd="16" destOrd="0" presId="urn:microsoft.com/office/officeart/2005/8/layout/bProcess4"/>
    <dgm:cxn modelId="{9A0641BB-4AC3-E34A-96F3-CA9390A6D45D}" type="presParOf" srcId="{5D1C7E28-D08C-714D-872E-3A3193DC438B}" destId="{FF579BBF-8300-7843-8B13-56F2536692F3}" srcOrd="0" destOrd="0" presId="urn:microsoft.com/office/officeart/2005/8/layout/bProcess4"/>
    <dgm:cxn modelId="{FB7954E6-C2FD-0C48-8B5E-8BF41F166CE2}" type="presParOf" srcId="{5D1C7E28-D08C-714D-872E-3A3193DC438B}" destId="{71816759-68D3-DD4D-B2C6-3B1F660C079F}" srcOrd="1" destOrd="0" presId="urn:microsoft.com/office/officeart/2005/8/layout/bProcess4"/>
    <dgm:cxn modelId="{961A806F-5982-144E-B75F-3D8DB45FFE8C}" type="presParOf" srcId="{6AEB75FB-94E7-A249-B7C8-2ECC50EC0C49}" destId="{D1093AB3-86D7-B340-AFD5-70D49BFBA387}" srcOrd="17" destOrd="0" presId="urn:microsoft.com/office/officeart/2005/8/layout/bProcess4"/>
    <dgm:cxn modelId="{6FE9452E-4ACF-A944-A7CA-AC05654C3973}" type="presParOf" srcId="{6AEB75FB-94E7-A249-B7C8-2ECC50EC0C49}" destId="{2DBBF17B-4F8A-FE43-BF12-D91E357DBAD1}" srcOrd="18" destOrd="0" presId="urn:microsoft.com/office/officeart/2005/8/layout/bProcess4"/>
    <dgm:cxn modelId="{F0DA920C-0D01-5B49-8288-F78FD804F0D6}" type="presParOf" srcId="{2DBBF17B-4F8A-FE43-BF12-D91E357DBAD1}" destId="{DC6472D8-D161-F74B-9724-6F04461CCA74}" srcOrd="0" destOrd="0" presId="urn:microsoft.com/office/officeart/2005/8/layout/bProcess4"/>
    <dgm:cxn modelId="{1EF9E2A7-111F-AA41-A23F-5F515D221048}" type="presParOf" srcId="{2DBBF17B-4F8A-FE43-BF12-D91E357DBAD1}" destId="{38D5FBF3-D100-4541-A0D6-087F8DD47F1A}" srcOrd="1" destOrd="0" presId="urn:microsoft.com/office/officeart/2005/8/layout/bProcess4"/>
    <dgm:cxn modelId="{B76AFDDC-6C0C-7E46-A3E4-A0820543FCC8}" type="presParOf" srcId="{6AEB75FB-94E7-A249-B7C8-2ECC50EC0C49}" destId="{F71C238F-37B7-0543-8E3A-2619AAD3CC6C}" srcOrd="19" destOrd="0" presId="urn:microsoft.com/office/officeart/2005/8/layout/bProcess4"/>
    <dgm:cxn modelId="{AB526EEB-F32F-DE40-919D-0CD28ACE270F}" type="presParOf" srcId="{6AEB75FB-94E7-A249-B7C8-2ECC50EC0C49}" destId="{DFC9281E-238A-1741-B93B-6510DE624A50}" srcOrd="20" destOrd="0" presId="urn:microsoft.com/office/officeart/2005/8/layout/bProcess4"/>
    <dgm:cxn modelId="{43B05544-3E4E-7C42-A1BC-3F772725727A}" type="presParOf" srcId="{DFC9281E-238A-1741-B93B-6510DE624A50}" destId="{1BDC784B-B9F6-F54E-8537-1454F39788E1}" srcOrd="0" destOrd="0" presId="urn:microsoft.com/office/officeart/2005/8/layout/bProcess4"/>
    <dgm:cxn modelId="{D2BB49EA-2022-8948-8AB6-72729BEC590F}" type="presParOf" srcId="{DFC9281E-238A-1741-B93B-6510DE624A50}" destId="{2FA97C7E-DCC2-C346-9CCF-5EDEF9305534}"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14011C-6CCB-0B44-979C-2A03D20E8AB1}" type="doc">
      <dgm:prSet loTypeId="urn:microsoft.com/office/officeart/2005/8/layout/pyramid2" loCatId="pyramid" qsTypeId="urn:microsoft.com/office/officeart/2005/8/quickstyle/simple4" qsCatId="simple" csTypeId="urn:microsoft.com/office/officeart/2005/8/colors/accent1_2" csCatId="accent1" phldr="1"/>
      <dgm:spPr/>
    </dgm:pt>
    <dgm:pt modelId="{FB5AC73D-B242-7B4F-88FC-4A672079C396}">
      <dgm:prSet phldrT="[Text]"/>
      <dgm:spPr/>
      <dgm:t>
        <a:bodyPr/>
        <a:lstStyle/>
        <a:p>
          <a:r>
            <a:rPr lang="en-US" dirty="0" smtClean="0"/>
            <a:t>Conceptual</a:t>
          </a:r>
          <a:endParaRPr lang="en-US" dirty="0"/>
        </a:p>
      </dgm:t>
    </dgm:pt>
    <dgm:pt modelId="{328F2C19-C022-C64C-BC3F-64B72B86EC65}" type="parTrans" cxnId="{30555CBB-EF6C-0543-821E-192A6540DF94}">
      <dgm:prSet/>
      <dgm:spPr/>
      <dgm:t>
        <a:bodyPr/>
        <a:lstStyle/>
        <a:p>
          <a:endParaRPr lang="en-US"/>
        </a:p>
      </dgm:t>
    </dgm:pt>
    <dgm:pt modelId="{DB9AA761-2598-1B4A-9747-2A8A197FF533}" type="sibTrans" cxnId="{30555CBB-EF6C-0543-821E-192A6540DF94}">
      <dgm:prSet/>
      <dgm:spPr/>
      <dgm:t>
        <a:bodyPr/>
        <a:lstStyle/>
        <a:p>
          <a:endParaRPr lang="en-US"/>
        </a:p>
      </dgm:t>
    </dgm:pt>
    <dgm:pt modelId="{9C26F53A-BC37-E64F-939E-03C66927C208}">
      <dgm:prSet phldrT="[Text]"/>
      <dgm:spPr/>
      <dgm:t>
        <a:bodyPr/>
        <a:lstStyle/>
        <a:p>
          <a:r>
            <a:rPr lang="en-US" dirty="0" smtClean="0">
              <a:solidFill>
                <a:srgbClr val="FF0000"/>
              </a:solidFill>
            </a:rPr>
            <a:t>People</a:t>
          </a:r>
          <a:endParaRPr lang="en-US" dirty="0">
            <a:solidFill>
              <a:srgbClr val="FF0000"/>
            </a:solidFill>
          </a:endParaRPr>
        </a:p>
      </dgm:t>
    </dgm:pt>
    <dgm:pt modelId="{72EDBC19-9FE7-9843-802E-1CA21B7C70C6}" type="parTrans" cxnId="{495E3DA4-34D0-8047-B923-07A5566D86C0}">
      <dgm:prSet/>
      <dgm:spPr/>
      <dgm:t>
        <a:bodyPr/>
        <a:lstStyle/>
        <a:p>
          <a:endParaRPr lang="en-US"/>
        </a:p>
      </dgm:t>
    </dgm:pt>
    <dgm:pt modelId="{E9B8ABF1-63A9-DA45-9312-5837B59C9E6F}" type="sibTrans" cxnId="{495E3DA4-34D0-8047-B923-07A5566D86C0}">
      <dgm:prSet/>
      <dgm:spPr/>
      <dgm:t>
        <a:bodyPr/>
        <a:lstStyle/>
        <a:p>
          <a:endParaRPr lang="en-US"/>
        </a:p>
      </dgm:t>
    </dgm:pt>
    <dgm:pt modelId="{77158B3E-E72A-7047-8EAC-0886A6545052}">
      <dgm:prSet phldrT="[Text]"/>
      <dgm:spPr/>
      <dgm:t>
        <a:bodyPr/>
        <a:lstStyle/>
        <a:p>
          <a:r>
            <a:rPr lang="en-US" dirty="0" smtClean="0"/>
            <a:t>Technical</a:t>
          </a:r>
          <a:endParaRPr lang="en-US" dirty="0"/>
        </a:p>
      </dgm:t>
    </dgm:pt>
    <dgm:pt modelId="{681F6CF8-8232-1443-B1FC-F6BA37CA3C90}" type="parTrans" cxnId="{6303DC44-397C-9044-84EB-7188AF290938}">
      <dgm:prSet/>
      <dgm:spPr/>
      <dgm:t>
        <a:bodyPr/>
        <a:lstStyle/>
        <a:p>
          <a:endParaRPr lang="en-US"/>
        </a:p>
      </dgm:t>
    </dgm:pt>
    <dgm:pt modelId="{9BD9F043-286E-7440-BF2D-03C749FFE072}" type="sibTrans" cxnId="{6303DC44-397C-9044-84EB-7188AF290938}">
      <dgm:prSet/>
      <dgm:spPr/>
      <dgm:t>
        <a:bodyPr/>
        <a:lstStyle/>
        <a:p>
          <a:endParaRPr lang="en-US"/>
        </a:p>
      </dgm:t>
    </dgm:pt>
    <dgm:pt modelId="{53B3DEF5-6D01-1C47-B365-B5970C58B410}" type="pres">
      <dgm:prSet presAssocID="{8214011C-6CCB-0B44-979C-2A03D20E8AB1}" presName="compositeShape" presStyleCnt="0">
        <dgm:presLayoutVars>
          <dgm:dir/>
          <dgm:resizeHandles/>
        </dgm:presLayoutVars>
      </dgm:prSet>
      <dgm:spPr/>
    </dgm:pt>
    <dgm:pt modelId="{096A08EF-4530-3A4C-8116-C09783E05FD1}" type="pres">
      <dgm:prSet presAssocID="{8214011C-6CCB-0B44-979C-2A03D20E8AB1}" presName="pyramid" presStyleLbl="node1" presStyleIdx="0" presStyleCnt="1" custLinFactNeighborX="-14886"/>
      <dgm:spPr/>
    </dgm:pt>
    <dgm:pt modelId="{E4A58D6C-A669-2342-85D1-C15DCE45EA8E}" type="pres">
      <dgm:prSet presAssocID="{8214011C-6CCB-0B44-979C-2A03D20E8AB1}" presName="theList" presStyleCnt="0"/>
      <dgm:spPr/>
    </dgm:pt>
    <dgm:pt modelId="{C3276CB3-8286-9E43-8BCE-C0A73A362390}" type="pres">
      <dgm:prSet presAssocID="{FB5AC73D-B242-7B4F-88FC-4A672079C396}" presName="aNode" presStyleLbl="fgAcc1" presStyleIdx="0" presStyleCnt="3">
        <dgm:presLayoutVars>
          <dgm:bulletEnabled val="1"/>
        </dgm:presLayoutVars>
      </dgm:prSet>
      <dgm:spPr/>
      <dgm:t>
        <a:bodyPr/>
        <a:lstStyle/>
        <a:p>
          <a:endParaRPr lang="en-US"/>
        </a:p>
      </dgm:t>
    </dgm:pt>
    <dgm:pt modelId="{88F0032C-743B-474D-9E7E-D5095BB75752}" type="pres">
      <dgm:prSet presAssocID="{FB5AC73D-B242-7B4F-88FC-4A672079C396}" presName="aSpace" presStyleCnt="0"/>
      <dgm:spPr/>
    </dgm:pt>
    <dgm:pt modelId="{21AFB6A7-3340-A446-8050-F0843212BFF6}" type="pres">
      <dgm:prSet presAssocID="{9C26F53A-BC37-E64F-939E-03C66927C208}" presName="aNode" presStyleLbl="fgAcc1" presStyleIdx="1" presStyleCnt="3">
        <dgm:presLayoutVars>
          <dgm:bulletEnabled val="1"/>
        </dgm:presLayoutVars>
      </dgm:prSet>
      <dgm:spPr/>
      <dgm:t>
        <a:bodyPr/>
        <a:lstStyle/>
        <a:p>
          <a:endParaRPr lang="en-US"/>
        </a:p>
      </dgm:t>
    </dgm:pt>
    <dgm:pt modelId="{9230D972-F6DF-984A-ABF1-D6BFBCD45583}" type="pres">
      <dgm:prSet presAssocID="{9C26F53A-BC37-E64F-939E-03C66927C208}" presName="aSpace" presStyleCnt="0"/>
      <dgm:spPr/>
    </dgm:pt>
    <dgm:pt modelId="{F8FEEC40-11F1-B340-85BE-3FB13CC057FC}" type="pres">
      <dgm:prSet presAssocID="{77158B3E-E72A-7047-8EAC-0886A6545052}" presName="aNode" presStyleLbl="fgAcc1" presStyleIdx="2" presStyleCnt="3">
        <dgm:presLayoutVars>
          <dgm:bulletEnabled val="1"/>
        </dgm:presLayoutVars>
      </dgm:prSet>
      <dgm:spPr/>
      <dgm:t>
        <a:bodyPr/>
        <a:lstStyle/>
        <a:p>
          <a:endParaRPr lang="en-US"/>
        </a:p>
      </dgm:t>
    </dgm:pt>
    <dgm:pt modelId="{9AE342B4-6B16-E748-8965-2A6FE26694BD}" type="pres">
      <dgm:prSet presAssocID="{77158B3E-E72A-7047-8EAC-0886A6545052}" presName="aSpace" presStyleCnt="0"/>
      <dgm:spPr/>
    </dgm:pt>
  </dgm:ptLst>
  <dgm:cxnLst>
    <dgm:cxn modelId="{6303DC44-397C-9044-84EB-7188AF290938}" srcId="{8214011C-6CCB-0B44-979C-2A03D20E8AB1}" destId="{77158B3E-E72A-7047-8EAC-0886A6545052}" srcOrd="2" destOrd="0" parTransId="{681F6CF8-8232-1443-B1FC-F6BA37CA3C90}" sibTransId="{9BD9F043-286E-7440-BF2D-03C749FFE072}"/>
    <dgm:cxn modelId="{E5EDA578-898E-D54D-82B6-1FDDA8127562}" type="presOf" srcId="{77158B3E-E72A-7047-8EAC-0886A6545052}" destId="{F8FEEC40-11F1-B340-85BE-3FB13CC057FC}" srcOrd="0" destOrd="0" presId="urn:microsoft.com/office/officeart/2005/8/layout/pyramid2"/>
    <dgm:cxn modelId="{C134F550-513B-6B45-B1DE-C75D5667014A}" type="presOf" srcId="{9C26F53A-BC37-E64F-939E-03C66927C208}" destId="{21AFB6A7-3340-A446-8050-F0843212BFF6}" srcOrd="0" destOrd="0" presId="urn:microsoft.com/office/officeart/2005/8/layout/pyramid2"/>
    <dgm:cxn modelId="{495E3DA4-34D0-8047-B923-07A5566D86C0}" srcId="{8214011C-6CCB-0B44-979C-2A03D20E8AB1}" destId="{9C26F53A-BC37-E64F-939E-03C66927C208}" srcOrd="1" destOrd="0" parTransId="{72EDBC19-9FE7-9843-802E-1CA21B7C70C6}" sibTransId="{E9B8ABF1-63A9-DA45-9312-5837B59C9E6F}"/>
    <dgm:cxn modelId="{30555CBB-EF6C-0543-821E-192A6540DF94}" srcId="{8214011C-6CCB-0B44-979C-2A03D20E8AB1}" destId="{FB5AC73D-B242-7B4F-88FC-4A672079C396}" srcOrd="0" destOrd="0" parTransId="{328F2C19-C022-C64C-BC3F-64B72B86EC65}" sibTransId="{DB9AA761-2598-1B4A-9747-2A8A197FF533}"/>
    <dgm:cxn modelId="{F46679B2-DD7D-AA4B-A18C-27F5D4ACEEAC}" type="presOf" srcId="{FB5AC73D-B242-7B4F-88FC-4A672079C396}" destId="{C3276CB3-8286-9E43-8BCE-C0A73A362390}" srcOrd="0" destOrd="0" presId="urn:microsoft.com/office/officeart/2005/8/layout/pyramid2"/>
    <dgm:cxn modelId="{EC7453C8-0FF4-A144-8E23-3B894CAD64D4}" type="presOf" srcId="{8214011C-6CCB-0B44-979C-2A03D20E8AB1}" destId="{53B3DEF5-6D01-1C47-B365-B5970C58B410}" srcOrd="0" destOrd="0" presId="urn:microsoft.com/office/officeart/2005/8/layout/pyramid2"/>
    <dgm:cxn modelId="{7ABDAD9E-5615-9E4C-B321-C1C4DFA31029}" type="presParOf" srcId="{53B3DEF5-6D01-1C47-B365-B5970C58B410}" destId="{096A08EF-4530-3A4C-8116-C09783E05FD1}" srcOrd="0" destOrd="0" presId="urn:microsoft.com/office/officeart/2005/8/layout/pyramid2"/>
    <dgm:cxn modelId="{59AC3640-CE8D-004F-8873-C20C98E60DAE}" type="presParOf" srcId="{53B3DEF5-6D01-1C47-B365-B5970C58B410}" destId="{E4A58D6C-A669-2342-85D1-C15DCE45EA8E}" srcOrd="1" destOrd="0" presId="urn:microsoft.com/office/officeart/2005/8/layout/pyramid2"/>
    <dgm:cxn modelId="{BB150A7E-00E8-6748-8B86-0D953D5A2A85}" type="presParOf" srcId="{E4A58D6C-A669-2342-85D1-C15DCE45EA8E}" destId="{C3276CB3-8286-9E43-8BCE-C0A73A362390}" srcOrd="0" destOrd="0" presId="urn:microsoft.com/office/officeart/2005/8/layout/pyramid2"/>
    <dgm:cxn modelId="{B8747BB9-0F15-9C4A-AD75-85D71B6C3D99}" type="presParOf" srcId="{E4A58D6C-A669-2342-85D1-C15DCE45EA8E}" destId="{88F0032C-743B-474D-9E7E-D5095BB75752}" srcOrd="1" destOrd="0" presId="urn:microsoft.com/office/officeart/2005/8/layout/pyramid2"/>
    <dgm:cxn modelId="{06C27CFE-4112-7249-B0DA-E4C7D6D90AC9}" type="presParOf" srcId="{E4A58D6C-A669-2342-85D1-C15DCE45EA8E}" destId="{21AFB6A7-3340-A446-8050-F0843212BFF6}" srcOrd="2" destOrd="0" presId="urn:microsoft.com/office/officeart/2005/8/layout/pyramid2"/>
    <dgm:cxn modelId="{28476544-BA05-454B-822A-A399184CDB40}" type="presParOf" srcId="{E4A58D6C-A669-2342-85D1-C15DCE45EA8E}" destId="{9230D972-F6DF-984A-ABF1-D6BFBCD45583}" srcOrd="3" destOrd="0" presId="urn:microsoft.com/office/officeart/2005/8/layout/pyramid2"/>
    <dgm:cxn modelId="{687DDF77-F940-BB40-94AC-D9AE5349A185}" type="presParOf" srcId="{E4A58D6C-A669-2342-85D1-C15DCE45EA8E}" destId="{F8FEEC40-11F1-B340-85BE-3FB13CC057FC}" srcOrd="4" destOrd="0" presId="urn:microsoft.com/office/officeart/2005/8/layout/pyramid2"/>
    <dgm:cxn modelId="{4F4B7117-3A8F-E743-86E5-2659D8290A98}" type="presParOf" srcId="{E4A58D6C-A669-2342-85D1-C15DCE45EA8E}" destId="{9AE342B4-6B16-E748-8965-2A6FE26694BD}"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A09F10-E032-5140-B620-629E43118915}" type="doc">
      <dgm:prSet loTypeId="urn:microsoft.com/office/officeart/2008/layout/AscendingPictureAccentProcess" loCatId="" qsTypeId="urn:microsoft.com/office/officeart/2005/8/quickstyle/simple4" qsCatId="simple" csTypeId="urn:microsoft.com/office/officeart/2005/8/colors/accent1_2" csCatId="accent1" phldr="1"/>
      <dgm:spPr/>
      <dgm:t>
        <a:bodyPr/>
        <a:lstStyle/>
        <a:p>
          <a:endParaRPr lang="en-GB"/>
        </a:p>
      </dgm:t>
    </dgm:pt>
    <dgm:pt modelId="{B73F92BB-9308-AB41-9192-739866238B82}">
      <dgm:prSet phldrT="[Text]"/>
      <dgm:spPr/>
      <dgm:t>
        <a:bodyPr/>
        <a:lstStyle/>
        <a:p>
          <a:r>
            <a:rPr lang="en-GB" dirty="0" smtClean="0"/>
            <a:t>Production</a:t>
          </a:r>
          <a:endParaRPr lang="en-GB" dirty="0"/>
        </a:p>
      </dgm:t>
    </dgm:pt>
    <dgm:pt modelId="{7F877919-B325-8241-BA89-3036E11CF2CC}" type="parTrans" cxnId="{9C457760-0856-9A44-A919-ABF699F84CDA}">
      <dgm:prSet/>
      <dgm:spPr/>
      <dgm:t>
        <a:bodyPr/>
        <a:lstStyle/>
        <a:p>
          <a:endParaRPr lang="en-GB"/>
        </a:p>
      </dgm:t>
    </dgm:pt>
    <dgm:pt modelId="{0BBADA74-A197-D14A-A547-6B211E550CDC}" type="sibTrans" cxnId="{9C457760-0856-9A44-A919-ABF699F84CDA}">
      <dgm:prSet/>
      <dgm:spPr/>
      <dgm:t>
        <a:bodyPr/>
        <a:lstStyle/>
        <a:p>
          <a:endParaRPr lang="en-GB"/>
        </a:p>
      </dgm:t>
    </dgm:pt>
    <dgm:pt modelId="{5F162F30-1F39-C84E-AD52-825BB8F69835}">
      <dgm:prSet phldrT="[Text]"/>
      <dgm:spPr/>
      <dgm:t>
        <a:bodyPr/>
        <a:lstStyle/>
        <a:p>
          <a:r>
            <a:rPr lang="en-GB" dirty="0" smtClean="0"/>
            <a:t>Marketing</a:t>
          </a:r>
          <a:endParaRPr lang="en-GB" dirty="0"/>
        </a:p>
      </dgm:t>
    </dgm:pt>
    <dgm:pt modelId="{65D0B56E-C443-CB43-A8B4-5F79EC81149E}" type="parTrans" cxnId="{433CEBB4-C609-E142-AAE8-839333A38BB7}">
      <dgm:prSet/>
      <dgm:spPr/>
      <dgm:t>
        <a:bodyPr/>
        <a:lstStyle/>
        <a:p>
          <a:endParaRPr lang="en-GB"/>
        </a:p>
      </dgm:t>
    </dgm:pt>
    <dgm:pt modelId="{B35EB892-EF14-234B-9EE5-8F43771AA1E8}" type="sibTrans" cxnId="{433CEBB4-C609-E142-AAE8-839333A38BB7}">
      <dgm:prSet/>
      <dgm:spPr/>
      <dgm:t>
        <a:bodyPr/>
        <a:lstStyle/>
        <a:p>
          <a:endParaRPr lang="en-GB"/>
        </a:p>
      </dgm:t>
    </dgm:pt>
    <dgm:pt modelId="{82BDB6A5-651E-E143-90CE-B6BDACC7C103}">
      <dgm:prSet phldrT="[Text]"/>
      <dgm:spPr/>
      <dgm:t>
        <a:bodyPr/>
        <a:lstStyle/>
        <a:p>
          <a:r>
            <a:rPr lang="en-GB" dirty="0" smtClean="0"/>
            <a:t>Finance</a:t>
          </a:r>
          <a:endParaRPr lang="en-GB" dirty="0"/>
        </a:p>
      </dgm:t>
    </dgm:pt>
    <dgm:pt modelId="{E85DF4DD-0952-0841-BE0E-2A1E1E87BAB1}" type="parTrans" cxnId="{977BD137-84D4-AE4E-A448-255671686860}">
      <dgm:prSet/>
      <dgm:spPr/>
      <dgm:t>
        <a:bodyPr/>
        <a:lstStyle/>
        <a:p>
          <a:endParaRPr lang="en-GB"/>
        </a:p>
      </dgm:t>
    </dgm:pt>
    <dgm:pt modelId="{6FF9CD48-905A-E747-905E-C108FFCFD103}" type="sibTrans" cxnId="{977BD137-84D4-AE4E-A448-255671686860}">
      <dgm:prSet/>
      <dgm:spPr/>
      <dgm:t>
        <a:bodyPr/>
        <a:lstStyle/>
        <a:p>
          <a:endParaRPr lang="en-GB"/>
        </a:p>
      </dgm:t>
    </dgm:pt>
    <dgm:pt modelId="{C184B8BA-BA05-3740-8EE0-F3F80DEAE017}" type="pres">
      <dgm:prSet presAssocID="{2CA09F10-E032-5140-B620-629E43118915}" presName="Name0" presStyleCnt="0">
        <dgm:presLayoutVars>
          <dgm:chMax val="7"/>
          <dgm:chPref val="7"/>
          <dgm:dir/>
        </dgm:presLayoutVars>
      </dgm:prSet>
      <dgm:spPr/>
      <dgm:t>
        <a:bodyPr/>
        <a:lstStyle/>
        <a:p>
          <a:endParaRPr lang="en-GB"/>
        </a:p>
      </dgm:t>
    </dgm:pt>
    <dgm:pt modelId="{405EA731-DC13-214D-9534-C5706D122075}" type="pres">
      <dgm:prSet presAssocID="{2CA09F10-E032-5140-B620-629E43118915}" presName="dot1" presStyleLbl="alignNode1" presStyleIdx="0" presStyleCnt="12"/>
      <dgm:spPr/>
    </dgm:pt>
    <dgm:pt modelId="{EBE5B4E0-5613-7D42-A5FA-10E4E9CB0991}" type="pres">
      <dgm:prSet presAssocID="{2CA09F10-E032-5140-B620-629E43118915}" presName="dot2" presStyleLbl="alignNode1" presStyleIdx="1" presStyleCnt="12"/>
      <dgm:spPr/>
    </dgm:pt>
    <dgm:pt modelId="{2DA78A9F-7650-9640-BD3D-24D4DC67DB74}" type="pres">
      <dgm:prSet presAssocID="{2CA09F10-E032-5140-B620-629E43118915}" presName="dot3" presStyleLbl="alignNode1" presStyleIdx="2" presStyleCnt="12"/>
      <dgm:spPr/>
    </dgm:pt>
    <dgm:pt modelId="{1B43B661-E94B-B343-95FC-300BA06BE9D4}" type="pres">
      <dgm:prSet presAssocID="{2CA09F10-E032-5140-B620-629E43118915}" presName="dot4" presStyleLbl="alignNode1" presStyleIdx="3" presStyleCnt="12"/>
      <dgm:spPr/>
    </dgm:pt>
    <dgm:pt modelId="{2A1A890A-539B-2B46-A1D0-DCC0F4CE4139}" type="pres">
      <dgm:prSet presAssocID="{2CA09F10-E032-5140-B620-629E43118915}" presName="dot5" presStyleLbl="alignNode1" presStyleIdx="4" presStyleCnt="12"/>
      <dgm:spPr/>
    </dgm:pt>
    <dgm:pt modelId="{3AB2540B-D96C-774E-A154-C8E479A63426}" type="pres">
      <dgm:prSet presAssocID="{2CA09F10-E032-5140-B620-629E43118915}" presName="dotArrow1" presStyleLbl="alignNode1" presStyleIdx="5" presStyleCnt="12"/>
      <dgm:spPr/>
    </dgm:pt>
    <dgm:pt modelId="{D7396DBA-A2A8-0745-8814-1E3775EED8A8}" type="pres">
      <dgm:prSet presAssocID="{2CA09F10-E032-5140-B620-629E43118915}" presName="dotArrow2" presStyleLbl="alignNode1" presStyleIdx="6" presStyleCnt="12"/>
      <dgm:spPr/>
    </dgm:pt>
    <dgm:pt modelId="{00685353-A83A-6A47-81B5-7A3A8549DE71}" type="pres">
      <dgm:prSet presAssocID="{2CA09F10-E032-5140-B620-629E43118915}" presName="dotArrow3" presStyleLbl="alignNode1" presStyleIdx="7" presStyleCnt="12"/>
      <dgm:spPr/>
    </dgm:pt>
    <dgm:pt modelId="{A50959A8-8631-2C47-97E4-94E74B632E9F}" type="pres">
      <dgm:prSet presAssocID="{2CA09F10-E032-5140-B620-629E43118915}" presName="dotArrow4" presStyleLbl="alignNode1" presStyleIdx="8" presStyleCnt="12"/>
      <dgm:spPr/>
    </dgm:pt>
    <dgm:pt modelId="{9199C94E-C522-554D-8A7B-B9F4CC3DB4DC}" type="pres">
      <dgm:prSet presAssocID="{2CA09F10-E032-5140-B620-629E43118915}" presName="dotArrow5" presStyleLbl="alignNode1" presStyleIdx="9" presStyleCnt="12"/>
      <dgm:spPr/>
    </dgm:pt>
    <dgm:pt modelId="{B8070F0E-B87A-374C-A39D-6AF206C8B9B8}" type="pres">
      <dgm:prSet presAssocID="{2CA09F10-E032-5140-B620-629E43118915}" presName="dotArrow6" presStyleLbl="alignNode1" presStyleIdx="10" presStyleCnt="12"/>
      <dgm:spPr/>
    </dgm:pt>
    <dgm:pt modelId="{5084127A-A3A1-8940-8BF8-04F0245CC1D9}" type="pres">
      <dgm:prSet presAssocID="{2CA09F10-E032-5140-B620-629E43118915}" presName="dotArrow7" presStyleLbl="alignNode1" presStyleIdx="11" presStyleCnt="12"/>
      <dgm:spPr/>
    </dgm:pt>
    <dgm:pt modelId="{24CDC477-8CC1-C947-BF9C-0D569FEAF89B}" type="pres">
      <dgm:prSet presAssocID="{B73F92BB-9308-AB41-9192-739866238B82}" presName="parTx1" presStyleLbl="node1" presStyleIdx="0" presStyleCnt="3"/>
      <dgm:spPr/>
      <dgm:t>
        <a:bodyPr/>
        <a:lstStyle/>
        <a:p>
          <a:endParaRPr lang="en-GB"/>
        </a:p>
      </dgm:t>
    </dgm:pt>
    <dgm:pt modelId="{981EBFC2-0C88-4F48-9F93-3DDFE42727A0}" type="pres">
      <dgm:prSet presAssocID="{0BBADA74-A197-D14A-A547-6B211E550CDC}" presName="picture1" presStyleCnt="0"/>
      <dgm:spPr/>
    </dgm:pt>
    <dgm:pt modelId="{FF955A04-AEB8-D449-9D18-3B227AD3918C}" type="pres">
      <dgm:prSet presAssocID="{0BBADA74-A197-D14A-A547-6B211E550CDC}" presName="imageRepeatNode" presStyleLbl="fgImgPlace1" presStyleIdx="0" presStyleCnt="3"/>
      <dgm:spPr/>
      <dgm:t>
        <a:bodyPr/>
        <a:lstStyle/>
        <a:p>
          <a:endParaRPr lang="en-GB"/>
        </a:p>
      </dgm:t>
    </dgm:pt>
    <dgm:pt modelId="{5AA33C55-B95B-D84E-B8C7-025535C1BF39}" type="pres">
      <dgm:prSet presAssocID="{5F162F30-1F39-C84E-AD52-825BB8F69835}" presName="parTx2" presStyleLbl="node1" presStyleIdx="1" presStyleCnt="3"/>
      <dgm:spPr/>
      <dgm:t>
        <a:bodyPr/>
        <a:lstStyle/>
        <a:p>
          <a:endParaRPr lang="en-GB"/>
        </a:p>
      </dgm:t>
    </dgm:pt>
    <dgm:pt modelId="{A53709B2-74F5-D24D-838E-3CF5492B6F48}" type="pres">
      <dgm:prSet presAssocID="{B35EB892-EF14-234B-9EE5-8F43771AA1E8}" presName="picture2" presStyleCnt="0"/>
      <dgm:spPr/>
    </dgm:pt>
    <dgm:pt modelId="{38E05BE6-09DE-D741-A037-A021740E516B}" type="pres">
      <dgm:prSet presAssocID="{B35EB892-EF14-234B-9EE5-8F43771AA1E8}" presName="imageRepeatNode" presStyleLbl="fgImgPlace1" presStyleIdx="1" presStyleCnt="3"/>
      <dgm:spPr/>
      <dgm:t>
        <a:bodyPr/>
        <a:lstStyle/>
        <a:p>
          <a:endParaRPr lang="en-GB"/>
        </a:p>
      </dgm:t>
    </dgm:pt>
    <dgm:pt modelId="{AD0DF0D7-980C-C64C-9A80-45482143E4D9}" type="pres">
      <dgm:prSet presAssocID="{82BDB6A5-651E-E143-90CE-B6BDACC7C103}" presName="parTx3" presStyleLbl="node1" presStyleIdx="2" presStyleCnt="3"/>
      <dgm:spPr/>
      <dgm:t>
        <a:bodyPr/>
        <a:lstStyle/>
        <a:p>
          <a:endParaRPr lang="en-GB"/>
        </a:p>
      </dgm:t>
    </dgm:pt>
    <dgm:pt modelId="{5001760A-AB3C-5C4A-9FEE-71A5BAADACC0}" type="pres">
      <dgm:prSet presAssocID="{6FF9CD48-905A-E747-905E-C108FFCFD103}" presName="picture3" presStyleCnt="0"/>
      <dgm:spPr/>
    </dgm:pt>
    <dgm:pt modelId="{6A2142BA-477A-894B-BA19-0F29D9BEF7B6}" type="pres">
      <dgm:prSet presAssocID="{6FF9CD48-905A-E747-905E-C108FFCFD103}" presName="imageRepeatNode" presStyleLbl="fgImgPlace1" presStyleIdx="2" presStyleCnt="3"/>
      <dgm:spPr/>
      <dgm:t>
        <a:bodyPr/>
        <a:lstStyle/>
        <a:p>
          <a:endParaRPr lang="en-GB"/>
        </a:p>
      </dgm:t>
    </dgm:pt>
  </dgm:ptLst>
  <dgm:cxnLst>
    <dgm:cxn modelId="{844C6849-DAE9-4D42-AFD7-B964C12F0FFF}" type="presOf" srcId="{B73F92BB-9308-AB41-9192-739866238B82}" destId="{24CDC477-8CC1-C947-BF9C-0D569FEAF89B}" srcOrd="0" destOrd="0" presId="urn:microsoft.com/office/officeart/2008/layout/AscendingPictureAccentProcess"/>
    <dgm:cxn modelId="{F05EED10-B874-B94E-ACEC-57DFFD22C250}" type="presOf" srcId="{B35EB892-EF14-234B-9EE5-8F43771AA1E8}" destId="{38E05BE6-09DE-D741-A037-A021740E516B}" srcOrd="0" destOrd="0" presId="urn:microsoft.com/office/officeart/2008/layout/AscendingPictureAccentProcess"/>
    <dgm:cxn modelId="{C6E91446-5EB5-5C4F-A62A-EA1F7D911965}" type="presOf" srcId="{2CA09F10-E032-5140-B620-629E43118915}" destId="{C184B8BA-BA05-3740-8EE0-F3F80DEAE017}" srcOrd="0" destOrd="0" presId="urn:microsoft.com/office/officeart/2008/layout/AscendingPictureAccentProcess"/>
    <dgm:cxn modelId="{433CEBB4-C609-E142-AAE8-839333A38BB7}" srcId="{2CA09F10-E032-5140-B620-629E43118915}" destId="{5F162F30-1F39-C84E-AD52-825BB8F69835}" srcOrd="1" destOrd="0" parTransId="{65D0B56E-C443-CB43-A8B4-5F79EC81149E}" sibTransId="{B35EB892-EF14-234B-9EE5-8F43771AA1E8}"/>
    <dgm:cxn modelId="{977BD137-84D4-AE4E-A448-255671686860}" srcId="{2CA09F10-E032-5140-B620-629E43118915}" destId="{82BDB6A5-651E-E143-90CE-B6BDACC7C103}" srcOrd="2" destOrd="0" parTransId="{E85DF4DD-0952-0841-BE0E-2A1E1E87BAB1}" sibTransId="{6FF9CD48-905A-E747-905E-C108FFCFD103}"/>
    <dgm:cxn modelId="{22B10226-6FA9-F440-8B10-6A09AFCB5DFE}" type="presOf" srcId="{6FF9CD48-905A-E747-905E-C108FFCFD103}" destId="{6A2142BA-477A-894B-BA19-0F29D9BEF7B6}" srcOrd="0" destOrd="0" presId="urn:microsoft.com/office/officeart/2008/layout/AscendingPictureAccentProcess"/>
    <dgm:cxn modelId="{6CBE3FB7-0C59-D742-BD4A-49286AE184C9}" type="presOf" srcId="{0BBADA74-A197-D14A-A547-6B211E550CDC}" destId="{FF955A04-AEB8-D449-9D18-3B227AD3918C}" srcOrd="0" destOrd="0" presId="urn:microsoft.com/office/officeart/2008/layout/AscendingPictureAccentProcess"/>
    <dgm:cxn modelId="{9C457760-0856-9A44-A919-ABF699F84CDA}" srcId="{2CA09F10-E032-5140-B620-629E43118915}" destId="{B73F92BB-9308-AB41-9192-739866238B82}" srcOrd="0" destOrd="0" parTransId="{7F877919-B325-8241-BA89-3036E11CF2CC}" sibTransId="{0BBADA74-A197-D14A-A547-6B211E550CDC}"/>
    <dgm:cxn modelId="{3A111B79-9DC9-3346-8A55-6FE064E758F3}" type="presOf" srcId="{82BDB6A5-651E-E143-90CE-B6BDACC7C103}" destId="{AD0DF0D7-980C-C64C-9A80-45482143E4D9}" srcOrd="0" destOrd="0" presId="urn:microsoft.com/office/officeart/2008/layout/AscendingPictureAccentProcess"/>
    <dgm:cxn modelId="{8B8F5127-85F2-5841-887E-652065A09D26}" type="presOf" srcId="{5F162F30-1F39-C84E-AD52-825BB8F69835}" destId="{5AA33C55-B95B-D84E-B8C7-025535C1BF39}" srcOrd="0" destOrd="0" presId="urn:microsoft.com/office/officeart/2008/layout/AscendingPictureAccentProcess"/>
    <dgm:cxn modelId="{F2D1C61D-E602-4D46-80DE-3B8C14E7EC39}" type="presParOf" srcId="{C184B8BA-BA05-3740-8EE0-F3F80DEAE017}" destId="{405EA731-DC13-214D-9534-C5706D122075}" srcOrd="0" destOrd="0" presId="urn:microsoft.com/office/officeart/2008/layout/AscendingPictureAccentProcess"/>
    <dgm:cxn modelId="{304C3F72-A9DC-5742-A384-1F8CFDA1EC85}" type="presParOf" srcId="{C184B8BA-BA05-3740-8EE0-F3F80DEAE017}" destId="{EBE5B4E0-5613-7D42-A5FA-10E4E9CB0991}" srcOrd="1" destOrd="0" presId="urn:microsoft.com/office/officeart/2008/layout/AscendingPictureAccentProcess"/>
    <dgm:cxn modelId="{47BC2F44-BFB9-DE4D-AC7E-C258B06E69AB}" type="presParOf" srcId="{C184B8BA-BA05-3740-8EE0-F3F80DEAE017}" destId="{2DA78A9F-7650-9640-BD3D-24D4DC67DB74}" srcOrd="2" destOrd="0" presId="urn:microsoft.com/office/officeart/2008/layout/AscendingPictureAccentProcess"/>
    <dgm:cxn modelId="{266794CC-916F-1C48-98F6-CA15AA50728E}" type="presParOf" srcId="{C184B8BA-BA05-3740-8EE0-F3F80DEAE017}" destId="{1B43B661-E94B-B343-95FC-300BA06BE9D4}" srcOrd="3" destOrd="0" presId="urn:microsoft.com/office/officeart/2008/layout/AscendingPictureAccentProcess"/>
    <dgm:cxn modelId="{7B542BA3-5D41-1D4D-A5D3-5E6C552DED62}" type="presParOf" srcId="{C184B8BA-BA05-3740-8EE0-F3F80DEAE017}" destId="{2A1A890A-539B-2B46-A1D0-DCC0F4CE4139}" srcOrd="4" destOrd="0" presId="urn:microsoft.com/office/officeart/2008/layout/AscendingPictureAccentProcess"/>
    <dgm:cxn modelId="{4FFD8B82-FA3E-1F4B-B354-90426A822A32}" type="presParOf" srcId="{C184B8BA-BA05-3740-8EE0-F3F80DEAE017}" destId="{3AB2540B-D96C-774E-A154-C8E479A63426}" srcOrd="5" destOrd="0" presId="urn:microsoft.com/office/officeart/2008/layout/AscendingPictureAccentProcess"/>
    <dgm:cxn modelId="{8650F9A7-A8A1-E447-972A-8B59BA3EF2DB}" type="presParOf" srcId="{C184B8BA-BA05-3740-8EE0-F3F80DEAE017}" destId="{D7396DBA-A2A8-0745-8814-1E3775EED8A8}" srcOrd="6" destOrd="0" presId="urn:microsoft.com/office/officeart/2008/layout/AscendingPictureAccentProcess"/>
    <dgm:cxn modelId="{F606F7B2-71F2-824F-835B-9DF6DE21F93E}" type="presParOf" srcId="{C184B8BA-BA05-3740-8EE0-F3F80DEAE017}" destId="{00685353-A83A-6A47-81B5-7A3A8549DE71}" srcOrd="7" destOrd="0" presId="urn:microsoft.com/office/officeart/2008/layout/AscendingPictureAccentProcess"/>
    <dgm:cxn modelId="{145B93F5-804E-044A-9F4A-D7CF96FFFCCB}" type="presParOf" srcId="{C184B8BA-BA05-3740-8EE0-F3F80DEAE017}" destId="{A50959A8-8631-2C47-97E4-94E74B632E9F}" srcOrd="8" destOrd="0" presId="urn:microsoft.com/office/officeart/2008/layout/AscendingPictureAccentProcess"/>
    <dgm:cxn modelId="{6F8E59E1-C04F-184A-9552-4848EAC0AD3B}" type="presParOf" srcId="{C184B8BA-BA05-3740-8EE0-F3F80DEAE017}" destId="{9199C94E-C522-554D-8A7B-B9F4CC3DB4DC}" srcOrd="9" destOrd="0" presId="urn:microsoft.com/office/officeart/2008/layout/AscendingPictureAccentProcess"/>
    <dgm:cxn modelId="{09436D9F-7F40-8643-87AC-C2DC99CD564B}" type="presParOf" srcId="{C184B8BA-BA05-3740-8EE0-F3F80DEAE017}" destId="{B8070F0E-B87A-374C-A39D-6AF206C8B9B8}" srcOrd="10" destOrd="0" presId="urn:microsoft.com/office/officeart/2008/layout/AscendingPictureAccentProcess"/>
    <dgm:cxn modelId="{4709FC9D-969C-E84E-8BDC-5136E540AC13}" type="presParOf" srcId="{C184B8BA-BA05-3740-8EE0-F3F80DEAE017}" destId="{5084127A-A3A1-8940-8BF8-04F0245CC1D9}" srcOrd="11" destOrd="0" presId="urn:microsoft.com/office/officeart/2008/layout/AscendingPictureAccentProcess"/>
    <dgm:cxn modelId="{08433C08-1774-3848-B795-77AE3CEF2579}" type="presParOf" srcId="{C184B8BA-BA05-3740-8EE0-F3F80DEAE017}" destId="{24CDC477-8CC1-C947-BF9C-0D569FEAF89B}" srcOrd="12" destOrd="0" presId="urn:microsoft.com/office/officeart/2008/layout/AscendingPictureAccentProcess"/>
    <dgm:cxn modelId="{C31497F8-02E7-7B45-945E-C706F7FFC197}" type="presParOf" srcId="{C184B8BA-BA05-3740-8EE0-F3F80DEAE017}" destId="{981EBFC2-0C88-4F48-9F93-3DDFE42727A0}" srcOrd="13" destOrd="0" presId="urn:microsoft.com/office/officeart/2008/layout/AscendingPictureAccentProcess"/>
    <dgm:cxn modelId="{7D9EFF0C-F5E7-C542-B05C-6D0DF33C44A3}" type="presParOf" srcId="{981EBFC2-0C88-4F48-9F93-3DDFE42727A0}" destId="{FF955A04-AEB8-D449-9D18-3B227AD3918C}" srcOrd="0" destOrd="0" presId="urn:microsoft.com/office/officeart/2008/layout/AscendingPictureAccentProcess"/>
    <dgm:cxn modelId="{2B8B24D7-8F3E-0D48-8B9E-BD05B2660E20}" type="presParOf" srcId="{C184B8BA-BA05-3740-8EE0-F3F80DEAE017}" destId="{5AA33C55-B95B-D84E-B8C7-025535C1BF39}" srcOrd="14" destOrd="0" presId="urn:microsoft.com/office/officeart/2008/layout/AscendingPictureAccentProcess"/>
    <dgm:cxn modelId="{6066D019-F779-7340-A3BD-F86D9081859A}" type="presParOf" srcId="{C184B8BA-BA05-3740-8EE0-F3F80DEAE017}" destId="{A53709B2-74F5-D24D-838E-3CF5492B6F48}" srcOrd="15" destOrd="0" presId="urn:microsoft.com/office/officeart/2008/layout/AscendingPictureAccentProcess"/>
    <dgm:cxn modelId="{1098BDA1-AACD-D34B-B6CB-817E88719BE4}" type="presParOf" srcId="{A53709B2-74F5-D24D-838E-3CF5492B6F48}" destId="{38E05BE6-09DE-D741-A037-A021740E516B}" srcOrd="0" destOrd="0" presId="urn:microsoft.com/office/officeart/2008/layout/AscendingPictureAccentProcess"/>
    <dgm:cxn modelId="{0EBF2847-7729-C640-93F7-C4DC8F12CA78}" type="presParOf" srcId="{C184B8BA-BA05-3740-8EE0-F3F80DEAE017}" destId="{AD0DF0D7-980C-C64C-9A80-45482143E4D9}" srcOrd="16" destOrd="0" presId="urn:microsoft.com/office/officeart/2008/layout/AscendingPictureAccentProcess"/>
    <dgm:cxn modelId="{5E6D0FDA-177A-8742-8F0C-5A84E7C5A027}" type="presParOf" srcId="{C184B8BA-BA05-3740-8EE0-F3F80DEAE017}" destId="{5001760A-AB3C-5C4A-9FEE-71A5BAADACC0}" srcOrd="17" destOrd="0" presId="urn:microsoft.com/office/officeart/2008/layout/AscendingPictureAccentProcess"/>
    <dgm:cxn modelId="{81968812-7FB8-0D43-A61A-D25564363900}" type="presParOf" srcId="{5001760A-AB3C-5C4A-9FEE-71A5BAADACC0}" destId="{6A2142BA-477A-894B-BA19-0F29D9BEF7B6}"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39305-2C38-C944-8F9D-473081C6051B}" type="doc">
      <dgm:prSet loTypeId="urn:microsoft.com/office/officeart/2005/8/layout/hProcess9" loCatId="" qsTypeId="urn:microsoft.com/office/officeart/2005/8/quickstyle/simple4" qsCatId="simple" csTypeId="urn:microsoft.com/office/officeart/2005/8/colors/accent1_2" csCatId="accent1" phldr="1"/>
      <dgm:spPr/>
    </dgm:pt>
    <dgm:pt modelId="{6D987212-FFA1-CB40-A5BB-BCD99B8AABAA}">
      <dgm:prSet phldrT="[Text]"/>
      <dgm:spPr/>
      <dgm:t>
        <a:bodyPr/>
        <a:lstStyle/>
        <a:p>
          <a:r>
            <a:rPr lang="en-GB" dirty="0" smtClean="0"/>
            <a:t>Discover Self</a:t>
          </a:r>
          <a:endParaRPr lang="en-GB" dirty="0"/>
        </a:p>
      </dgm:t>
    </dgm:pt>
    <dgm:pt modelId="{4654B983-3B4A-B140-8429-7CC333013B41}" type="parTrans" cxnId="{3EF02A4A-76BD-6745-BAA6-B38673458B4B}">
      <dgm:prSet/>
      <dgm:spPr/>
      <dgm:t>
        <a:bodyPr/>
        <a:lstStyle/>
        <a:p>
          <a:endParaRPr lang="en-GB"/>
        </a:p>
      </dgm:t>
    </dgm:pt>
    <dgm:pt modelId="{AA0F3CC9-BC6C-F14A-90B0-0388B040014B}" type="sibTrans" cxnId="{3EF02A4A-76BD-6745-BAA6-B38673458B4B}">
      <dgm:prSet/>
      <dgm:spPr/>
      <dgm:t>
        <a:bodyPr/>
        <a:lstStyle/>
        <a:p>
          <a:endParaRPr lang="en-GB"/>
        </a:p>
      </dgm:t>
    </dgm:pt>
    <dgm:pt modelId="{BF94A5A0-B876-F443-ADAD-E144B388B336}">
      <dgm:prSet phldrT="[Text]"/>
      <dgm:spPr/>
      <dgm:t>
        <a:bodyPr/>
        <a:lstStyle/>
        <a:p>
          <a:r>
            <a:rPr lang="en-GB" dirty="0" smtClean="0"/>
            <a:t>Prepare Self</a:t>
          </a:r>
          <a:endParaRPr lang="en-GB" dirty="0"/>
        </a:p>
      </dgm:t>
    </dgm:pt>
    <dgm:pt modelId="{02628336-9956-E243-BB0A-09CBB8A93E1A}" type="parTrans" cxnId="{9C60991E-D043-0D42-B134-6FCB5BE3F297}">
      <dgm:prSet/>
      <dgm:spPr/>
      <dgm:t>
        <a:bodyPr/>
        <a:lstStyle/>
        <a:p>
          <a:endParaRPr lang="en-GB"/>
        </a:p>
      </dgm:t>
    </dgm:pt>
    <dgm:pt modelId="{FFEB550E-5C6D-8B49-BE1C-9FB316BDC222}" type="sibTrans" cxnId="{9C60991E-D043-0D42-B134-6FCB5BE3F297}">
      <dgm:prSet/>
      <dgm:spPr/>
      <dgm:t>
        <a:bodyPr/>
        <a:lstStyle/>
        <a:p>
          <a:endParaRPr lang="en-GB"/>
        </a:p>
      </dgm:t>
    </dgm:pt>
    <dgm:pt modelId="{247B8B98-4ECB-7446-A710-AE0D8543A83D}">
      <dgm:prSet phldrT="[Text]"/>
      <dgm:spPr/>
      <dgm:t>
        <a:bodyPr/>
        <a:lstStyle/>
        <a:p>
          <a:r>
            <a:rPr lang="en-GB" dirty="0" smtClean="0"/>
            <a:t>Position Self</a:t>
          </a:r>
          <a:endParaRPr lang="en-GB" dirty="0"/>
        </a:p>
      </dgm:t>
    </dgm:pt>
    <dgm:pt modelId="{B5123CDE-32DA-FB43-84DA-CD3D11E6E955}" type="parTrans" cxnId="{F2C38E2A-7CAE-0F47-A7A6-AD9FEA29BF56}">
      <dgm:prSet/>
      <dgm:spPr/>
      <dgm:t>
        <a:bodyPr/>
        <a:lstStyle/>
        <a:p>
          <a:endParaRPr lang="en-GB"/>
        </a:p>
      </dgm:t>
    </dgm:pt>
    <dgm:pt modelId="{C9CB0839-F66C-564A-8EF2-FE7585C78624}" type="sibTrans" cxnId="{F2C38E2A-7CAE-0F47-A7A6-AD9FEA29BF56}">
      <dgm:prSet/>
      <dgm:spPr/>
      <dgm:t>
        <a:bodyPr/>
        <a:lstStyle/>
        <a:p>
          <a:endParaRPr lang="en-GB"/>
        </a:p>
      </dgm:t>
    </dgm:pt>
    <dgm:pt modelId="{63A57CF8-68EA-5044-AC98-9D7AFEABE074}">
      <dgm:prSet phldrT="[Text]"/>
      <dgm:spPr/>
      <dgm:t>
        <a:bodyPr/>
        <a:lstStyle/>
        <a:p>
          <a:r>
            <a:rPr lang="en-GB" dirty="0" smtClean="0"/>
            <a:t>Achieve</a:t>
          </a:r>
          <a:endParaRPr lang="en-GB" dirty="0"/>
        </a:p>
      </dgm:t>
    </dgm:pt>
    <dgm:pt modelId="{73D99FC1-C40E-2944-8CE4-7B7ED4F55506}" type="parTrans" cxnId="{DD871D20-9EEC-4644-87BD-DC20FCD4B6F5}">
      <dgm:prSet/>
      <dgm:spPr/>
      <dgm:t>
        <a:bodyPr/>
        <a:lstStyle/>
        <a:p>
          <a:endParaRPr lang="en-GB"/>
        </a:p>
      </dgm:t>
    </dgm:pt>
    <dgm:pt modelId="{ACD5F023-4C20-AD46-99ED-DF037E40520C}" type="sibTrans" cxnId="{DD871D20-9EEC-4644-87BD-DC20FCD4B6F5}">
      <dgm:prSet/>
      <dgm:spPr/>
      <dgm:t>
        <a:bodyPr/>
        <a:lstStyle/>
        <a:p>
          <a:endParaRPr lang="en-GB"/>
        </a:p>
      </dgm:t>
    </dgm:pt>
    <dgm:pt modelId="{F36CEE8C-CFBC-794E-9F24-951E8C04E02D}" type="pres">
      <dgm:prSet presAssocID="{58939305-2C38-C944-8F9D-473081C6051B}" presName="CompostProcess" presStyleCnt="0">
        <dgm:presLayoutVars>
          <dgm:dir/>
          <dgm:resizeHandles val="exact"/>
        </dgm:presLayoutVars>
      </dgm:prSet>
      <dgm:spPr/>
    </dgm:pt>
    <dgm:pt modelId="{BF6C833D-67F1-B84F-8EFC-607F33C404AA}" type="pres">
      <dgm:prSet presAssocID="{58939305-2C38-C944-8F9D-473081C6051B}" presName="arrow" presStyleLbl="bgShp" presStyleIdx="0" presStyleCnt="1"/>
      <dgm:spPr/>
    </dgm:pt>
    <dgm:pt modelId="{EDEF6463-B582-8642-81BB-558F2C0A4352}" type="pres">
      <dgm:prSet presAssocID="{58939305-2C38-C944-8F9D-473081C6051B}" presName="linearProcess" presStyleCnt="0"/>
      <dgm:spPr/>
    </dgm:pt>
    <dgm:pt modelId="{2CF2640F-93B5-124F-B2B6-7671F1951C8E}" type="pres">
      <dgm:prSet presAssocID="{6D987212-FFA1-CB40-A5BB-BCD99B8AABAA}" presName="textNode" presStyleLbl="node1" presStyleIdx="0" presStyleCnt="4">
        <dgm:presLayoutVars>
          <dgm:bulletEnabled val="1"/>
        </dgm:presLayoutVars>
      </dgm:prSet>
      <dgm:spPr/>
      <dgm:t>
        <a:bodyPr/>
        <a:lstStyle/>
        <a:p>
          <a:endParaRPr lang="en-GB"/>
        </a:p>
      </dgm:t>
    </dgm:pt>
    <dgm:pt modelId="{311DA10D-D323-F140-A1EC-C75E8B571209}" type="pres">
      <dgm:prSet presAssocID="{AA0F3CC9-BC6C-F14A-90B0-0388B040014B}" presName="sibTrans" presStyleCnt="0"/>
      <dgm:spPr/>
    </dgm:pt>
    <dgm:pt modelId="{E739574E-3D18-1B40-B651-FC9290ADF350}" type="pres">
      <dgm:prSet presAssocID="{BF94A5A0-B876-F443-ADAD-E144B388B336}" presName="textNode" presStyleLbl="node1" presStyleIdx="1" presStyleCnt="4">
        <dgm:presLayoutVars>
          <dgm:bulletEnabled val="1"/>
        </dgm:presLayoutVars>
      </dgm:prSet>
      <dgm:spPr/>
      <dgm:t>
        <a:bodyPr/>
        <a:lstStyle/>
        <a:p>
          <a:endParaRPr lang="en-GB"/>
        </a:p>
      </dgm:t>
    </dgm:pt>
    <dgm:pt modelId="{79FC8D47-2B09-DF45-9001-1278A0C4DC84}" type="pres">
      <dgm:prSet presAssocID="{FFEB550E-5C6D-8B49-BE1C-9FB316BDC222}" presName="sibTrans" presStyleCnt="0"/>
      <dgm:spPr/>
    </dgm:pt>
    <dgm:pt modelId="{D9B476AF-A2EC-3C40-9E8A-3A00DB617D9E}" type="pres">
      <dgm:prSet presAssocID="{247B8B98-4ECB-7446-A710-AE0D8543A83D}" presName="textNode" presStyleLbl="node1" presStyleIdx="2" presStyleCnt="4">
        <dgm:presLayoutVars>
          <dgm:bulletEnabled val="1"/>
        </dgm:presLayoutVars>
      </dgm:prSet>
      <dgm:spPr/>
      <dgm:t>
        <a:bodyPr/>
        <a:lstStyle/>
        <a:p>
          <a:endParaRPr lang="en-GB"/>
        </a:p>
      </dgm:t>
    </dgm:pt>
    <dgm:pt modelId="{B72962DA-5D26-F046-8E23-5A96FBF985F0}" type="pres">
      <dgm:prSet presAssocID="{C9CB0839-F66C-564A-8EF2-FE7585C78624}" presName="sibTrans" presStyleCnt="0"/>
      <dgm:spPr/>
    </dgm:pt>
    <dgm:pt modelId="{8BD4DE48-D36A-0C4B-8323-15FAD6B0AABA}" type="pres">
      <dgm:prSet presAssocID="{63A57CF8-68EA-5044-AC98-9D7AFEABE074}" presName="textNode" presStyleLbl="node1" presStyleIdx="3" presStyleCnt="4">
        <dgm:presLayoutVars>
          <dgm:bulletEnabled val="1"/>
        </dgm:presLayoutVars>
      </dgm:prSet>
      <dgm:spPr/>
      <dgm:t>
        <a:bodyPr/>
        <a:lstStyle/>
        <a:p>
          <a:endParaRPr lang="en-GB"/>
        </a:p>
      </dgm:t>
    </dgm:pt>
  </dgm:ptLst>
  <dgm:cxnLst>
    <dgm:cxn modelId="{6C789866-6DCA-D243-AE19-1B078C2306A2}" type="presOf" srcId="{6D987212-FFA1-CB40-A5BB-BCD99B8AABAA}" destId="{2CF2640F-93B5-124F-B2B6-7671F1951C8E}" srcOrd="0" destOrd="0" presId="urn:microsoft.com/office/officeart/2005/8/layout/hProcess9"/>
    <dgm:cxn modelId="{885F8121-C414-5F41-B954-00140BDC1DCE}" type="presOf" srcId="{BF94A5A0-B876-F443-ADAD-E144B388B336}" destId="{E739574E-3D18-1B40-B651-FC9290ADF350}" srcOrd="0" destOrd="0" presId="urn:microsoft.com/office/officeart/2005/8/layout/hProcess9"/>
    <dgm:cxn modelId="{3EF02A4A-76BD-6745-BAA6-B38673458B4B}" srcId="{58939305-2C38-C944-8F9D-473081C6051B}" destId="{6D987212-FFA1-CB40-A5BB-BCD99B8AABAA}" srcOrd="0" destOrd="0" parTransId="{4654B983-3B4A-B140-8429-7CC333013B41}" sibTransId="{AA0F3CC9-BC6C-F14A-90B0-0388B040014B}"/>
    <dgm:cxn modelId="{DD871D20-9EEC-4644-87BD-DC20FCD4B6F5}" srcId="{58939305-2C38-C944-8F9D-473081C6051B}" destId="{63A57CF8-68EA-5044-AC98-9D7AFEABE074}" srcOrd="3" destOrd="0" parTransId="{73D99FC1-C40E-2944-8CE4-7B7ED4F55506}" sibTransId="{ACD5F023-4C20-AD46-99ED-DF037E40520C}"/>
    <dgm:cxn modelId="{B66FD386-945E-FE48-9DC4-8EC09EC0DC95}" type="presOf" srcId="{247B8B98-4ECB-7446-A710-AE0D8543A83D}" destId="{D9B476AF-A2EC-3C40-9E8A-3A00DB617D9E}" srcOrd="0" destOrd="0" presId="urn:microsoft.com/office/officeart/2005/8/layout/hProcess9"/>
    <dgm:cxn modelId="{E0ABF53E-223E-AC41-80E7-927322F7896D}" type="presOf" srcId="{63A57CF8-68EA-5044-AC98-9D7AFEABE074}" destId="{8BD4DE48-D36A-0C4B-8323-15FAD6B0AABA}" srcOrd="0" destOrd="0" presId="urn:microsoft.com/office/officeart/2005/8/layout/hProcess9"/>
    <dgm:cxn modelId="{4E0EBFF8-29EE-7E4F-B11E-0648EB13DCE8}" type="presOf" srcId="{58939305-2C38-C944-8F9D-473081C6051B}" destId="{F36CEE8C-CFBC-794E-9F24-951E8C04E02D}" srcOrd="0" destOrd="0" presId="urn:microsoft.com/office/officeart/2005/8/layout/hProcess9"/>
    <dgm:cxn modelId="{F2C38E2A-7CAE-0F47-A7A6-AD9FEA29BF56}" srcId="{58939305-2C38-C944-8F9D-473081C6051B}" destId="{247B8B98-4ECB-7446-A710-AE0D8543A83D}" srcOrd="2" destOrd="0" parTransId="{B5123CDE-32DA-FB43-84DA-CD3D11E6E955}" sibTransId="{C9CB0839-F66C-564A-8EF2-FE7585C78624}"/>
    <dgm:cxn modelId="{9C60991E-D043-0D42-B134-6FCB5BE3F297}" srcId="{58939305-2C38-C944-8F9D-473081C6051B}" destId="{BF94A5A0-B876-F443-ADAD-E144B388B336}" srcOrd="1" destOrd="0" parTransId="{02628336-9956-E243-BB0A-09CBB8A93E1A}" sibTransId="{FFEB550E-5C6D-8B49-BE1C-9FB316BDC222}"/>
    <dgm:cxn modelId="{1EB00441-E8A8-1541-87AB-A18709C08C30}" type="presParOf" srcId="{F36CEE8C-CFBC-794E-9F24-951E8C04E02D}" destId="{BF6C833D-67F1-B84F-8EFC-607F33C404AA}" srcOrd="0" destOrd="0" presId="urn:microsoft.com/office/officeart/2005/8/layout/hProcess9"/>
    <dgm:cxn modelId="{C82A1AFE-6D5B-7C41-90D1-51214BCD57A0}" type="presParOf" srcId="{F36CEE8C-CFBC-794E-9F24-951E8C04E02D}" destId="{EDEF6463-B582-8642-81BB-558F2C0A4352}" srcOrd="1" destOrd="0" presId="urn:microsoft.com/office/officeart/2005/8/layout/hProcess9"/>
    <dgm:cxn modelId="{005B899D-03CF-E840-BA53-3D4643C4433E}" type="presParOf" srcId="{EDEF6463-B582-8642-81BB-558F2C0A4352}" destId="{2CF2640F-93B5-124F-B2B6-7671F1951C8E}" srcOrd="0" destOrd="0" presId="urn:microsoft.com/office/officeart/2005/8/layout/hProcess9"/>
    <dgm:cxn modelId="{265ED5E1-14EE-4641-BC04-360F728558E2}" type="presParOf" srcId="{EDEF6463-B582-8642-81BB-558F2C0A4352}" destId="{311DA10D-D323-F140-A1EC-C75E8B571209}" srcOrd="1" destOrd="0" presId="urn:microsoft.com/office/officeart/2005/8/layout/hProcess9"/>
    <dgm:cxn modelId="{FBD3FB58-1EA0-4049-B7AC-DA6DB15418EE}" type="presParOf" srcId="{EDEF6463-B582-8642-81BB-558F2C0A4352}" destId="{E739574E-3D18-1B40-B651-FC9290ADF350}" srcOrd="2" destOrd="0" presId="urn:microsoft.com/office/officeart/2005/8/layout/hProcess9"/>
    <dgm:cxn modelId="{CCBE890A-8707-B449-B56E-4A8915E034EC}" type="presParOf" srcId="{EDEF6463-B582-8642-81BB-558F2C0A4352}" destId="{79FC8D47-2B09-DF45-9001-1278A0C4DC84}" srcOrd="3" destOrd="0" presId="urn:microsoft.com/office/officeart/2005/8/layout/hProcess9"/>
    <dgm:cxn modelId="{BF1968FB-F0F0-214B-A06A-470927C9D3C9}" type="presParOf" srcId="{EDEF6463-B582-8642-81BB-558F2C0A4352}" destId="{D9B476AF-A2EC-3C40-9E8A-3A00DB617D9E}" srcOrd="4" destOrd="0" presId="urn:microsoft.com/office/officeart/2005/8/layout/hProcess9"/>
    <dgm:cxn modelId="{28D31AD0-E2BC-1940-882E-8397264B06CA}" type="presParOf" srcId="{EDEF6463-B582-8642-81BB-558F2C0A4352}" destId="{B72962DA-5D26-F046-8E23-5A96FBF985F0}" srcOrd="5" destOrd="0" presId="urn:microsoft.com/office/officeart/2005/8/layout/hProcess9"/>
    <dgm:cxn modelId="{E254F240-9D70-5F45-8002-8AC6E7B76CAA}" type="presParOf" srcId="{EDEF6463-B582-8642-81BB-558F2C0A4352}" destId="{8BD4DE48-D36A-0C4B-8323-15FAD6B0AABA}"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C1FEA8-F816-744E-B004-BE28753C6623}" type="doc">
      <dgm:prSet loTypeId="urn:microsoft.com/office/officeart/2005/8/layout/arrow1" loCatId="" qsTypeId="urn:microsoft.com/office/officeart/2005/8/quickstyle/simple4" qsCatId="simple" csTypeId="urn:microsoft.com/office/officeart/2005/8/colors/accent1_2" csCatId="accent1" phldr="1"/>
      <dgm:spPr/>
      <dgm:t>
        <a:bodyPr/>
        <a:lstStyle/>
        <a:p>
          <a:endParaRPr lang="en-GB"/>
        </a:p>
      </dgm:t>
    </dgm:pt>
    <dgm:pt modelId="{A0AE9733-1014-1D4F-8BD4-07DF531FE6B1}">
      <dgm:prSet phldrT="[Text]"/>
      <dgm:spPr/>
      <dgm:t>
        <a:bodyPr/>
        <a:lstStyle/>
        <a:p>
          <a:r>
            <a:rPr lang="en-GB" dirty="0" smtClean="0"/>
            <a:t>Career</a:t>
          </a:r>
          <a:endParaRPr lang="en-GB" dirty="0"/>
        </a:p>
      </dgm:t>
    </dgm:pt>
    <dgm:pt modelId="{9A96F1C0-D6E4-844D-BD1C-9B42E30C84F3}" type="parTrans" cxnId="{8C834F0F-5673-1C4B-8DC8-708145927005}">
      <dgm:prSet/>
      <dgm:spPr/>
      <dgm:t>
        <a:bodyPr/>
        <a:lstStyle/>
        <a:p>
          <a:endParaRPr lang="en-GB"/>
        </a:p>
      </dgm:t>
    </dgm:pt>
    <dgm:pt modelId="{D406A36A-BFF2-E642-9572-0CA52F3D3AB6}" type="sibTrans" cxnId="{8C834F0F-5673-1C4B-8DC8-708145927005}">
      <dgm:prSet/>
      <dgm:spPr/>
      <dgm:t>
        <a:bodyPr/>
        <a:lstStyle/>
        <a:p>
          <a:endParaRPr lang="en-GB"/>
        </a:p>
      </dgm:t>
    </dgm:pt>
    <dgm:pt modelId="{8157359B-F700-CE4B-BEE5-EDA26A79C702}">
      <dgm:prSet phldrT="[Text]"/>
      <dgm:spPr/>
      <dgm:t>
        <a:bodyPr/>
        <a:lstStyle/>
        <a:p>
          <a:r>
            <a:rPr lang="en-GB" dirty="0" smtClean="0"/>
            <a:t>Entrepreneurship</a:t>
          </a:r>
          <a:endParaRPr lang="en-GB" dirty="0"/>
        </a:p>
      </dgm:t>
    </dgm:pt>
    <dgm:pt modelId="{E372321D-1560-8C4A-B253-748FCC46CA22}" type="parTrans" cxnId="{88399EAD-4FCF-BC4A-B93E-48C2B851097A}">
      <dgm:prSet/>
      <dgm:spPr/>
      <dgm:t>
        <a:bodyPr/>
        <a:lstStyle/>
        <a:p>
          <a:endParaRPr lang="en-GB"/>
        </a:p>
      </dgm:t>
    </dgm:pt>
    <dgm:pt modelId="{1692E23E-23AF-C149-A20C-968D8776431D}" type="sibTrans" cxnId="{88399EAD-4FCF-BC4A-B93E-48C2B851097A}">
      <dgm:prSet/>
      <dgm:spPr/>
      <dgm:t>
        <a:bodyPr/>
        <a:lstStyle/>
        <a:p>
          <a:endParaRPr lang="en-GB"/>
        </a:p>
      </dgm:t>
    </dgm:pt>
    <dgm:pt modelId="{283EFA1A-A17F-4A49-B004-4554953BEAAD}" type="pres">
      <dgm:prSet presAssocID="{27C1FEA8-F816-744E-B004-BE28753C6623}" presName="cycle" presStyleCnt="0">
        <dgm:presLayoutVars>
          <dgm:dir/>
          <dgm:resizeHandles val="exact"/>
        </dgm:presLayoutVars>
      </dgm:prSet>
      <dgm:spPr/>
      <dgm:t>
        <a:bodyPr/>
        <a:lstStyle/>
        <a:p>
          <a:endParaRPr lang="en-GB"/>
        </a:p>
      </dgm:t>
    </dgm:pt>
    <dgm:pt modelId="{DE3534F6-970B-274F-81F2-1A2FA190A915}" type="pres">
      <dgm:prSet presAssocID="{A0AE9733-1014-1D4F-8BD4-07DF531FE6B1}" presName="arrow" presStyleLbl="node1" presStyleIdx="0" presStyleCnt="2">
        <dgm:presLayoutVars>
          <dgm:bulletEnabled val="1"/>
        </dgm:presLayoutVars>
      </dgm:prSet>
      <dgm:spPr/>
      <dgm:t>
        <a:bodyPr/>
        <a:lstStyle/>
        <a:p>
          <a:endParaRPr lang="en-GB"/>
        </a:p>
      </dgm:t>
    </dgm:pt>
    <dgm:pt modelId="{BE58396E-6DA9-9C49-9F4E-CBDAA9792E95}" type="pres">
      <dgm:prSet presAssocID="{8157359B-F700-CE4B-BEE5-EDA26A79C702}" presName="arrow" presStyleLbl="node1" presStyleIdx="1" presStyleCnt="2">
        <dgm:presLayoutVars>
          <dgm:bulletEnabled val="1"/>
        </dgm:presLayoutVars>
      </dgm:prSet>
      <dgm:spPr/>
      <dgm:t>
        <a:bodyPr/>
        <a:lstStyle/>
        <a:p>
          <a:endParaRPr lang="en-GB"/>
        </a:p>
      </dgm:t>
    </dgm:pt>
  </dgm:ptLst>
  <dgm:cxnLst>
    <dgm:cxn modelId="{B23AF755-9BDF-4E4C-AF84-C30B10DFFB1F}" type="presOf" srcId="{27C1FEA8-F816-744E-B004-BE28753C6623}" destId="{283EFA1A-A17F-4A49-B004-4554953BEAAD}" srcOrd="0" destOrd="0" presId="urn:microsoft.com/office/officeart/2005/8/layout/arrow1"/>
    <dgm:cxn modelId="{48512F01-AAD6-5B43-8026-152A1C8EBE0B}" type="presOf" srcId="{A0AE9733-1014-1D4F-8BD4-07DF531FE6B1}" destId="{DE3534F6-970B-274F-81F2-1A2FA190A915}" srcOrd="0" destOrd="0" presId="urn:microsoft.com/office/officeart/2005/8/layout/arrow1"/>
    <dgm:cxn modelId="{8C834F0F-5673-1C4B-8DC8-708145927005}" srcId="{27C1FEA8-F816-744E-B004-BE28753C6623}" destId="{A0AE9733-1014-1D4F-8BD4-07DF531FE6B1}" srcOrd="0" destOrd="0" parTransId="{9A96F1C0-D6E4-844D-BD1C-9B42E30C84F3}" sibTransId="{D406A36A-BFF2-E642-9572-0CA52F3D3AB6}"/>
    <dgm:cxn modelId="{88399EAD-4FCF-BC4A-B93E-48C2B851097A}" srcId="{27C1FEA8-F816-744E-B004-BE28753C6623}" destId="{8157359B-F700-CE4B-BEE5-EDA26A79C702}" srcOrd="1" destOrd="0" parTransId="{E372321D-1560-8C4A-B253-748FCC46CA22}" sibTransId="{1692E23E-23AF-C149-A20C-968D8776431D}"/>
    <dgm:cxn modelId="{D0252400-EBA2-C143-84C8-23A5F506F9BF}" type="presOf" srcId="{8157359B-F700-CE4B-BEE5-EDA26A79C702}" destId="{BE58396E-6DA9-9C49-9F4E-CBDAA9792E95}" srcOrd="0" destOrd="0" presId="urn:microsoft.com/office/officeart/2005/8/layout/arrow1"/>
    <dgm:cxn modelId="{012C6EAC-4BD4-EB4E-A75E-4BFDA59E6518}" type="presParOf" srcId="{283EFA1A-A17F-4A49-B004-4554953BEAAD}" destId="{DE3534F6-970B-274F-81F2-1A2FA190A915}" srcOrd="0" destOrd="0" presId="urn:microsoft.com/office/officeart/2005/8/layout/arrow1"/>
    <dgm:cxn modelId="{6F78F993-0ACE-954A-AB02-854446E57B10}" type="presParOf" srcId="{283EFA1A-A17F-4A49-B004-4554953BEAAD}" destId="{BE58396E-6DA9-9C49-9F4E-CBDAA9792E95}" srcOrd="1" destOrd="0" presId="urn:microsoft.com/office/officeart/2005/8/layout/arrow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BB16B0-928E-B248-BF49-9AD5CF8786D7}"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GB"/>
        </a:p>
      </dgm:t>
    </dgm:pt>
    <dgm:pt modelId="{BF15648F-21E5-3443-BC0B-6AE5AA75A308}">
      <dgm:prSet phldrT="[Text]"/>
      <dgm:spPr/>
      <dgm:t>
        <a:bodyPr/>
        <a:lstStyle/>
        <a:p>
          <a:r>
            <a:rPr lang="en-GB" dirty="0" smtClean="0"/>
            <a:t>Career</a:t>
          </a:r>
          <a:endParaRPr lang="en-GB" dirty="0"/>
        </a:p>
      </dgm:t>
    </dgm:pt>
    <dgm:pt modelId="{B42349C4-F98E-FA4F-99A0-150319AD64DC}" type="parTrans" cxnId="{654E7829-520B-7A46-9B75-2E0896AC129D}">
      <dgm:prSet/>
      <dgm:spPr/>
      <dgm:t>
        <a:bodyPr/>
        <a:lstStyle/>
        <a:p>
          <a:endParaRPr lang="en-GB"/>
        </a:p>
      </dgm:t>
    </dgm:pt>
    <dgm:pt modelId="{C7F03ACF-F097-B645-8457-0A5683F19C90}" type="sibTrans" cxnId="{654E7829-520B-7A46-9B75-2E0896AC129D}">
      <dgm:prSet/>
      <dgm:spPr/>
      <dgm:t>
        <a:bodyPr/>
        <a:lstStyle/>
        <a:p>
          <a:endParaRPr lang="en-GB"/>
        </a:p>
      </dgm:t>
    </dgm:pt>
    <dgm:pt modelId="{A483766F-53E8-6C4A-88A5-905AD5D92067}">
      <dgm:prSet phldrT="[Text]"/>
      <dgm:spPr/>
      <dgm:t>
        <a:bodyPr/>
        <a:lstStyle/>
        <a:p>
          <a:r>
            <a:rPr lang="en-GB" dirty="0" smtClean="0"/>
            <a:t>Entrepreneurship</a:t>
          </a:r>
          <a:endParaRPr lang="en-GB" dirty="0"/>
        </a:p>
      </dgm:t>
    </dgm:pt>
    <dgm:pt modelId="{3C622BEA-4D17-C24E-8758-A6E8C10FF814}" type="parTrans" cxnId="{8ED67CFD-0C8A-A240-ADDB-FC5DD5315AA7}">
      <dgm:prSet/>
      <dgm:spPr/>
      <dgm:t>
        <a:bodyPr/>
        <a:lstStyle/>
        <a:p>
          <a:endParaRPr lang="en-GB"/>
        </a:p>
      </dgm:t>
    </dgm:pt>
    <dgm:pt modelId="{3F983CF4-AA00-044C-8B16-DA2C8753F194}" type="sibTrans" cxnId="{8ED67CFD-0C8A-A240-ADDB-FC5DD5315AA7}">
      <dgm:prSet/>
      <dgm:spPr/>
      <dgm:t>
        <a:bodyPr/>
        <a:lstStyle/>
        <a:p>
          <a:endParaRPr lang="en-GB"/>
        </a:p>
      </dgm:t>
    </dgm:pt>
    <dgm:pt modelId="{118EEB5B-CBD6-4244-84CA-E6D928638B4F}" type="pres">
      <dgm:prSet presAssocID="{D9BB16B0-928E-B248-BF49-9AD5CF8786D7}" presName="Name0" presStyleCnt="0">
        <dgm:presLayoutVars>
          <dgm:dir/>
          <dgm:resizeHandles val="exact"/>
        </dgm:presLayoutVars>
      </dgm:prSet>
      <dgm:spPr/>
      <dgm:t>
        <a:bodyPr/>
        <a:lstStyle/>
        <a:p>
          <a:endParaRPr lang="en-GB"/>
        </a:p>
      </dgm:t>
    </dgm:pt>
    <dgm:pt modelId="{2660CC45-7554-6D49-9D10-B96E4B64D107}" type="pres">
      <dgm:prSet presAssocID="{D9BB16B0-928E-B248-BF49-9AD5CF8786D7}" presName="node1" presStyleLbl="node1" presStyleIdx="0" presStyleCnt="2">
        <dgm:presLayoutVars>
          <dgm:bulletEnabled val="1"/>
        </dgm:presLayoutVars>
      </dgm:prSet>
      <dgm:spPr/>
      <dgm:t>
        <a:bodyPr/>
        <a:lstStyle/>
        <a:p>
          <a:endParaRPr lang="en-GB"/>
        </a:p>
      </dgm:t>
    </dgm:pt>
    <dgm:pt modelId="{1CB877BB-D91F-C246-9922-EDAF7538C72B}" type="pres">
      <dgm:prSet presAssocID="{D9BB16B0-928E-B248-BF49-9AD5CF8786D7}" presName="sibTrans" presStyleLbl="bgShp" presStyleIdx="0" presStyleCnt="1"/>
      <dgm:spPr/>
      <dgm:t>
        <a:bodyPr/>
        <a:lstStyle/>
        <a:p>
          <a:endParaRPr lang="en-GB"/>
        </a:p>
      </dgm:t>
    </dgm:pt>
    <dgm:pt modelId="{ADFB91CA-C8BA-DB4D-9262-1F07F38EC6F5}" type="pres">
      <dgm:prSet presAssocID="{D9BB16B0-928E-B248-BF49-9AD5CF8786D7}" presName="node2" presStyleLbl="node1" presStyleIdx="1" presStyleCnt="2">
        <dgm:presLayoutVars>
          <dgm:bulletEnabled val="1"/>
        </dgm:presLayoutVars>
      </dgm:prSet>
      <dgm:spPr/>
      <dgm:t>
        <a:bodyPr/>
        <a:lstStyle/>
        <a:p>
          <a:endParaRPr lang="en-GB"/>
        </a:p>
      </dgm:t>
    </dgm:pt>
    <dgm:pt modelId="{0DF86467-34D6-AD4C-9826-595A58F251D0}" type="pres">
      <dgm:prSet presAssocID="{D9BB16B0-928E-B248-BF49-9AD5CF8786D7}" presName="sp1" presStyleCnt="0"/>
      <dgm:spPr/>
    </dgm:pt>
    <dgm:pt modelId="{5E7E191A-E41A-424A-9440-56EA6F1590B6}" type="pres">
      <dgm:prSet presAssocID="{D9BB16B0-928E-B248-BF49-9AD5CF8786D7}" presName="sp2" presStyleCnt="0"/>
      <dgm:spPr/>
    </dgm:pt>
  </dgm:ptLst>
  <dgm:cxnLst>
    <dgm:cxn modelId="{80684D60-AAB1-8D41-9C66-188B2BA51B58}" type="presOf" srcId="{C7F03ACF-F097-B645-8457-0A5683F19C90}" destId="{1CB877BB-D91F-C246-9922-EDAF7538C72B}" srcOrd="0" destOrd="0" presId="urn:microsoft.com/office/officeart/2005/8/layout/cycle3"/>
    <dgm:cxn modelId="{ED7D3321-9322-2643-83A8-C4E7DC55A1A9}" type="presOf" srcId="{D9BB16B0-928E-B248-BF49-9AD5CF8786D7}" destId="{118EEB5B-CBD6-4244-84CA-E6D928638B4F}" srcOrd="0" destOrd="0" presId="urn:microsoft.com/office/officeart/2005/8/layout/cycle3"/>
    <dgm:cxn modelId="{F9B73B12-E300-DC49-A021-607CD8F55C4E}" type="presOf" srcId="{A483766F-53E8-6C4A-88A5-905AD5D92067}" destId="{ADFB91CA-C8BA-DB4D-9262-1F07F38EC6F5}" srcOrd="0" destOrd="0" presId="urn:microsoft.com/office/officeart/2005/8/layout/cycle3"/>
    <dgm:cxn modelId="{654E7829-520B-7A46-9B75-2E0896AC129D}" srcId="{D9BB16B0-928E-B248-BF49-9AD5CF8786D7}" destId="{BF15648F-21E5-3443-BC0B-6AE5AA75A308}" srcOrd="0" destOrd="0" parTransId="{B42349C4-F98E-FA4F-99A0-150319AD64DC}" sibTransId="{C7F03ACF-F097-B645-8457-0A5683F19C90}"/>
    <dgm:cxn modelId="{91398739-3C95-E14C-AFF4-3C058E943F43}" type="presOf" srcId="{BF15648F-21E5-3443-BC0B-6AE5AA75A308}" destId="{2660CC45-7554-6D49-9D10-B96E4B64D107}" srcOrd="0" destOrd="0" presId="urn:microsoft.com/office/officeart/2005/8/layout/cycle3"/>
    <dgm:cxn modelId="{8ED67CFD-0C8A-A240-ADDB-FC5DD5315AA7}" srcId="{D9BB16B0-928E-B248-BF49-9AD5CF8786D7}" destId="{A483766F-53E8-6C4A-88A5-905AD5D92067}" srcOrd="1" destOrd="0" parTransId="{3C622BEA-4D17-C24E-8758-A6E8C10FF814}" sibTransId="{3F983CF4-AA00-044C-8B16-DA2C8753F194}"/>
    <dgm:cxn modelId="{F0A15FFB-8A61-1E4B-BF14-8BE64D7CC322}" type="presParOf" srcId="{118EEB5B-CBD6-4244-84CA-E6D928638B4F}" destId="{2660CC45-7554-6D49-9D10-B96E4B64D107}" srcOrd="0" destOrd="0" presId="urn:microsoft.com/office/officeart/2005/8/layout/cycle3"/>
    <dgm:cxn modelId="{04E6BD3D-521F-2A43-9155-58EFF7EEE31C}" type="presParOf" srcId="{118EEB5B-CBD6-4244-84CA-E6D928638B4F}" destId="{1CB877BB-D91F-C246-9922-EDAF7538C72B}" srcOrd="1" destOrd="0" presId="urn:microsoft.com/office/officeart/2005/8/layout/cycle3"/>
    <dgm:cxn modelId="{45572F9E-1D33-3649-997E-BADCA0152085}" type="presParOf" srcId="{118EEB5B-CBD6-4244-84CA-E6D928638B4F}" destId="{ADFB91CA-C8BA-DB4D-9262-1F07F38EC6F5}" srcOrd="2" destOrd="0" presId="urn:microsoft.com/office/officeart/2005/8/layout/cycle3"/>
    <dgm:cxn modelId="{422ECBCE-E158-E04E-BEED-C7A2EE347127}" type="presParOf" srcId="{118EEB5B-CBD6-4244-84CA-E6D928638B4F}" destId="{0DF86467-34D6-AD4C-9826-595A58F251D0}" srcOrd="3" destOrd="0" presId="urn:microsoft.com/office/officeart/2005/8/layout/cycle3"/>
    <dgm:cxn modelId="{C5831DC8-1731-BF49-B9FB-E7E05B27C163}" type="presParOf" srcId="{118EEB5B-CBD6-4244-84CA-E6D928638B4F}" destId="{5E7E191A-E41A-424A-9440-56EA6F1590B6}" srcOrd="4"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234775-B4A8-104A-B8BC-676FB6C9B1F8}" type="doc">
      <dgm:prSet loTypeId="urn:microsoft.com/office/officeart/2005/8/layout/pyramid2" loCatId="" qsTypeId="urn:microsoft.com/office/officeart/2005/8/quickstyle/simple4" qsCatId="simple" csTypeId="urn:microsoft.com/office/officeart/2005/8/colors/accent1_2" csCatId="accent1" phldr="1"/>
      <dgm:spPr/>
    </dgm:pt>
    <dgm:pt modelId="{28C6B639-CBA1-0F49-8C8D-C9A1A974293B}">
      <dgm:prSet phldrT="[Text]"/>
      <dgm:spPr/>
      <dgm:t>
        <a:bodyPr/>
        <a:lstStyle/>
        <a:p>
          <a:r>
            <a:rPr lang="en-GB" dirty="0" smtClean="0">
              <a:solidFill>
                <a:srgbClr val="073E87"/>
              </a:solidFill>
            </a:rPr>
            <a:t>Level 4: “Who?” </a:t>
          </a:r>
        </a:p>
        <a:p>
          <a:r>
            <a:rPr lang="en-GB" dirty="0" smtClean="0">
              <a:solidFill>
                <a:srgbClr val="073E87"/>
              </a:solidFill>
            </a:rPr>
            <a:t>People, Systems &amp; Resources</a:t>
          </a:r>
        </a:p>
      </dgm:t>
    </dgm:pt>
    <dgm:pt modelId="{C645D5A6-060C-214B-BAFA-F7CE236098D7}" type="parTrans" cxnId="{A0A6CE48-9C59-3D41-8E8A-3EE6648BC325}">
      <dgm:prSet/>
      <dgm:spPr/>
      <dgm:t>
        <a:bodyPr/>
        <a:lstStyle/>
        <a:p>
          <a:endParaRPr lang="en-GB"/>
        </a:p>
      </dgm:t>
    </dgm:pt>
    <dgm:pt modelId="{20E9A5C0-2645-F14C-8F8E-1466025651DB}" type="sibTrans" cxnId="{A0A6CE48-9C59-3D41-8E8A-3EE6648BC325}">
      <dgm:prSet/>
      <dgm:spPr/>
      <dgm:t>
        <a:bodyPr/>
        <a:lstStyle/>
        <a:p>
          <a:endParaRPr lang="en-GB"/>
        </a:p>
      </dgm:t>
    </dgm:pt>
    <dgm:pt modelId="{04412CEC-93B8-D84A-9189-8904C840D443}">
      <dgm:prSet phldrT="[Text]"/>
      <dgm:spPr/>
      <dgm:t>
        <a:bodyPr/>
        <a:lstStyle/>
        <a:p>
          <a:r>
            <a:rPr lang="en-GB" dirty="0" smtClean="0">
              <a:solidFill>
                <a:srgbClr val="073E87"/>
              </a:solidFill>
            </a:rPr>
            <a:t>Level 1: “Why?”</a:t>
          </a:r>
        </a:p>
        <a:p>
          <a:r>
            <a:rPr lang="en-GB" dirty="0" smtClean="0">
              <a:solidFill>
                <a:srgbClr val="073E87"/>
              </a:solidFill>
            </a:rPr>
            <a:t>Vision, Values, Mission</a:t>
          </a:r>
          <a:endParaRPr lang="en-GB" dirty="0">
            <a:solidFill>
              <a:srgbClr val="073E87"/>
            </a:solidFill>
          </a:endParaRPr>
        </a:p>
      </dgm:t>
    </dgm:pt>
    <dgm:pt modelId="{57DD3314-74BB-E540-8F8C-4B5955E94966}" type="parTrans" cxnId="{2526AC4F-0DC5-B041-8997-23097E635B59}">
      <dgm:prSet/>
      <dgm:spPr/>
      <dgm:t>
        <a:bodyPr/>
        <a:lstStyle/>
        <a:p>
          <a:endParaRPr lang="en-GB"/>
        </a:p>
      </dgm:t>
    </dgm:pt>
    <dgm:pt modelId="{69EF4E62-DC3C-DD4B-B6CE-792401100C5D}" type="sibTrans" cxnId="{2526AC4F-0DC5-B041-8997-23097E635B59}">
      <dgm:prSet/>
      <dgm:spPr/>
      <dgm:t>
        <a:bodyPr/>
        <a:lstStyle/>
        <a:p>
          <a:endParaRPr lang="en-GB"/>
        </a:p>
      </dgm:t>
    </dgm:pt>
    <dgm:pt modelId="{F02216B2-2C08-9C44-97FE-EB6FCCCB7784}">
      <dgm:prSet phldrT="[Text]"/>
      <dgm:spPr/>
      <dgm:t>
        <a:bodyPr/>
        <a:lstStyle/>
        <a:p>
          <a:r>
            <a:rPr lang="en-GB" dirty="0" smtClean="0">
              <a:solidFill>
                <a:srgbClr val="073E87"/>
              </a:solidFill>
            </a:rPr>
            <a:t>Level 2:””What?” </a:t>
          </a:r>
        </a:p>
        <a:p>
          <a:r>
            <a:rPr lang="en-GB" dirty="0" smtClean="0">
              <a:solidFill>
                <a:srgbClr val="073E87"/>
              </a:solidFill>
            </a:rPr>
            <a:t>Goals &amp; Objectives </a:t>
          </a:r>
          <a:endParaRPr lang="en-GB" dirty="0">
            <a:solidFill>
              <a:srgbClr val="073E87"/>
            </a:solidFill>
          </a:endParaRPr>
        </a:p>
      </dgm:t>
    </dgm:pt>
    <dgm:pt modelId="{0E796A86-0803-7F48-8399-D7B35657077B}" type="parTrans" cxnId="{16233D78-94DC-B245-B53E-4C86EA001360}">
      <dgm:prSet/>
      <dgm:spPr/>
      <dgm:t>
        <a:bodyPr/>
        <a:lstStyle/>
        <a:p>
          <a:endParaRPr lang="en-GB"/>
        </a:p>
      </dgm:t>
    </dgm:pt>
    <dgm:pt modelId="{8C88EB06-2DF3-E84A-83BF-2236949D83BA}" type="sibTrans" cxnId="{16233D78-94DC-B245-B53E-4C86EA001360}">
      <dgm:prSet/>
      <dgm:spPr/>
      <dgm:t>
        <a:bodyPr/>
        <a:lstStyle/>
        <a:p>
          <a:endParaRPr lang="en-GB"/>
        </a:p>
      </dgm:t>
    </dgm:pt>
    <dgm:pt modelId="{7C109807-E877-B84D-869B-4045CCAABC9F}">
      <dgm:prSet phldrT="[Text]"/>
      <dgm:spPr/>
      <dgm:t>
        <a:bodyPr/>
        <a:lstStyle/>
        <a:p>
          <a:r>
            <a:rPr lang="en-GB" dirty="0" smtClean="0">
              <a:solidFill>
                <a:srgbClr val="073E87"/>
              </a:solidFill>
            </a:rPr>
            <a:t>Level 3: “How?”</a:t>
          </a:r>
        </a:p>
        <a:p>
          <a:r>
            <a:rPr lang="en-GB" dirty="0" smtClean="0">
              <a:solidFill>
                <a:srgbClr val="073E87"/>
              </a:solidFill>
            </a:rPr>
            <a:t>Actions &amp; Approaches</a:t>
          </a:r>
          <a:endParaRPr lang="en-GB" dirty="0">
            <a:solidFill>
              <a:srgbClr val="073E87"/>
            </a:solidFill>
          </a:endParaRPr>
        </a:p>
      </dgm:t>
    </dgm:pt>
    <dgm:pt modelId="{0B00C25D-6679-F346-8EAB-0BE940D27342}" type="parTrans" cxnId="{6A2AFC40-F7E2-344E-AE5A-9F1D027F77F3}">
      <dgm:prSet/>
      <dgm:spPr/>
      <dgm:t>
        <a:bodyPr/>
        <a:lstStyle/>
        <a:p>
          <a:endParaRPr lang="en-GB"/>
        </a:p>
      </dgm:t>
    </dgm:pt>
    <dgm:pt modelId="{FC84FE9B-0E9D-F843-B269-8DE6B60D7D98}" type="sibTrans" cxnId="{6A2AFC40-F7E2-344E-AE5A-9F1D027F77F3}">
      <dgm:prSet/>
      <dgm:spPr/>
      <dgm:t>
        <a:bodyPr/>
        <a:lstStyle/>
        <a:p>
          <a:endParaRPr lang="en-GB"/>
        </a:p>
      </dgm:t>
    </dgm:pt>
    <dgm:pt modelId="{06EB6661-879F-C741-940A-E39A992C19F3}" type="pres">
      <dgm:prSet presAssocID="{A6234775-B4A8-104A-B8BC-676FB6C9B1F8}" presName="compositeShape" presStyleCnt="0">
        <dgm:presLayoutVars>
          <dgm:dir/>
          <dgm:resizeHandles/>
        </dgm:presLayoutVars>
      </dgm:prSet>
      <dgm:spPr/>
    </dgm:pt>
    <dgm:pt modelId="{7242C38A-F6FC-A54E-96FD-A6F2250687E7}" type="pres">
      <dgm:prSet presAssocID="{A6234775-B4A8-104A-B8BC-676FB6C9B1F8}" presName="pyramid" presStyleLbl="node1" presStyleIdx="0" presStyleCnt="1"/>
      <dgm:spPr/>
    </dgm:pt>
    <dgm:pt modelId="{A5479D69-EC2A-764E-A462-017A71997C1C}" type="pres">
      <dgm:prSet presAssocID="{A6234775-B4A8-104A-B8BC-676FB6C9B1F8}" presName="theList" presStyleCnt="0"/>
      <dgm:spPr/>
    </dgm:pt>
    <dgm:pt modelId="{010FCB03-49F4-A34C-A8C1-BAF1D63325AB}" type="pres">
      <dgm:prSet presAssocID="{28C6B639-CBA1-0F49-8C8D-C9A1A974293B}" presName="aNode" presStyleLbl="fgAcc1" presStyleIdx="0" presStyleCnt="4">
        <dgm:presLayoutVars>
          <dgm:bulletEnabled val="1"/>
        </dgm:presLayoutVars>
      </dgm:prSet>
      <dgm:spPr/>
      <dgm:t>
        <a:bodyPr/>
        <a:lstStyle/>
        <a:p>
          <a:endParaRPr lang="en-GB"/>
        </a:p>
      </dgm:t>
    </dgm:pt>
    <dgm:pt modelId="{27A40193-6E85-2A4E-A438-7729FE9E0B92}" type="pres">
      <dgm:prSet presAssocID="{28C6B639-CBA1-0F49-8C8D-C9A1A974293B}" presName="aSpace" presStyleCnt="0"/>
      <dgm:spPr/>
    </dgm:pt>
    <dgm:pt modelId="{CFB36EB2-BE55-4B4C-99D3-9AA0541CA5F1}" type="pres">
      <dgm:prSet presAssocID="{7C109807-E877-B84D-869B-4045CCAABC9F}" presName="aNode" presStyleLbl="fgAcc1" presStyleIdx="1" presStyleCnt="4">
        <dgm:presLayoutVars>
          <dgm:bulletEnabled val="1"/>
        </dgm:presLayoutVars>
      </dgm:prSet>
      <dgm:spPr/>
      <dgm:t>
        <a:bodyPr/>
        <a:lstStyle/>
        <a:p>
          <a:endParaRPr lang="en-GB"/>
        </a:p>
      </dgm:t>
    </dgm:pt>
    <dgm:pt modelId="{1A4D63B6-EC28-B04A-88BF-B7B02E148CF6}" type="pres">
      <dgm:prSet presAssocID="{7C109807-E877-B84D-869B-4045CCAABC9F}" presName="aSpace" presStyleCnt="0"/>
      <dgm:spPr/>
    </dgm:pt>
    <dgm:pt modelId="{C6F44ECF-41CB-6644-B50E-60333B9A6582}" type="pres">
      <dgm:prSet presAssocID="{F02216B2-2C08-9C44-97FE-EB6FCCCB7784}" presName="aNode" presStyleLbl="fgAcc1" presStyleIdx="2" presStyleCnt="4">
        <dgm:presLayoutVars>
          <dgm:bulletEnabled val="1"/>
        </dgm:presLayoutVars>
      </dgm:prSet>
      <dgm:spPr/>
      <dgm:t>
        <a:bodyPr/>
        <a:lstStyle/>
        <a:p>
          <a:endParaRPr lang="en-GB"/>
        </a:p>
      </dgm:t>
    </dgm:pt>
    <dgm:pt modelId="{A2DAB313-90D1-5547-8EE8-9CE96ABB8B8E}" type="pres">
      <dgm:prSet presAssocID="{F02216B2-2C08-9C44-97FE-EB6FCCCB7784}" presName="aSpace" presStyleCnt="0"/>
      <dgm:spPr/>
    </dgm:pt>
    <dgm:pt modelId="{36AD4826-AE73-CC4A-A424-283BD2460B8B}" type="pres">
      <dgm:prSet presAssocID="{04412CEC-93B8-D84A-9189-8904C840D443}" presName="aNode" presStyleLbl="fgAcc1" presStyleIdx="3" presStyleCnt="4">
        <dgm:presLayoutVars>
          <dgm:bulletEnabled val="1"/>
        </dgm:presLayoutVars>
      </dgm:prSet>
      <dgm:spPr/>
      <dgm:t>
        <a:bodyPr/>
        <a:lstStyle/>
        <a:p>
          <a:endParaRPr lang="en-GB"/>
        </a:p>
      </dgm:t>
    </dgm:pt>
    <dgm:pt modelId="{BDDFFCE9-7632-7A40-A47A-2C08F677E73B}" type="pres">
      <dgm:prSet presAssocID="{04412CEC-93B8-D84A-9189-8904C840D443}" presName="aSpace" presStyleCnt="0"/>
      <dgm:spPr/>
    </dgm:pt>
  </dgm:ptLst>
  <dgm:cxnLst>
    <dgm:cxn modelId="{FC3C1433-CDBB-ED4B-B6D9-7B6F22DB2DAA}" type="presOf" srcId="{04412CEC-93B8-D84A-9189-8904C840D443}" destId="{36AD4826-AE73-CC4A-A424-283BD2460B8B}" srcOrd="0" destOrd="0" presId="urn:microsoft.com/office/officeart/2005/8/layout/pyramid2"/>
    <dgm:cxn modelId="{2526AC4F-0DC5-B041-8997-23097E635B59}" srcId="{A6234775-B4A8-104A-B8BC-676FB6C9B1F8}" destId="{04412CEC-93B8-D84A-9189-8904C840D443}" srcOrd="3" destOrd="0" parTransId="{57DD3314-74BB-E540-8F8C-4B5955E94966}" sibTransId="{69EF4E62-DC3C-DD4B-B6CE-792401100C5D}"/>
    <dgm:cxn modelId="{7994CD7F-9CD8-AD43-9B05-CFEDB1678028}" type="presOf" srcId="{28C6B639-CBA1-0F49-8C8D-C9A1A974293B}" destId="{010FCB03-49F4-A34C-A8C1-BAF1D63325AB}" srcOrd="0" destOrd="0" presId="urn:microsoft.com/office/officeart/2005/8/layout/pyramid2"/>
    <dgm:cxn modelId="{0E61D7CE-7A34-1A4A-B9ED-AFF76EBE4E1A}" type="presOf" srcId="{F02216B2-2C08-9C44-97FE-EB6FCCCB7784}" destId="{C6F44ECF-41CB-6644-B50E-60333B9A6582}" srcOrd="0" destOrd="0" presId="urn:microsoft.com/office/officeart/2005/8/layout/pyramid2"/>
    <dgm:cxn modelId="{6A2AFC40-F7E2-344E-AE5A-9F1D027F77F3}" srcId="{A6234775-B4A8-104A-B8BC-676FB6C9B1F8}" destId="{7C109807-E877-B84D-869B-4045CCAABC9F}" srcOrd="1" destOrd="0" parTransId="{0B00C25D-6679-F346-8EAB-0BE940D27342}" sibTransId="{FC84FE9B-0E9D-F843-B269-8DE6B60D7D98}"/>
    <dgm:cxn modelId="{D6724B8C-86BF-304B-9194-F54CA20D43A3}" type="presOf" srcId="{A6234775-B4A8-104A-B8BC-676FB6C9B1F8}" destId="{06EB6661-879F-C741-940A-E39A992C19F3}" srcOrd="0" destOrd="0" presId="urn:microsoft.com/office/officeart/2005/8/layout/pyramid2"/>
    <dgm:cxn modelId="{16233D78-94DC-B245-B53E-4C86EA001360}" srcId="{A6234775-B4A8-104A-B8BC-676FB6C9B1F8}" destId="{F02216B2-2C08-9C44-97FE-EB6FCCCB7784}" srcOrd="2" destOrd="0" parTransId="{0E796A86-0803-7F48-8399-D7B35657077B}" sibTransId="{8C88EB06-2DF3-E84A-83BF-2236949D83BA}"/>
    <dgm:cxn modelId="{A0A6CE48-9C59-3D41-8E8A-3EE6648BC325}" srcId="{A6234775-B4A8-104A-B8BC-676FB6C9B1F8}" destId="{28C6B639-CBA1-0F49-8C8D-C9A1A974293B}" srcOrd="0" destOrd="0" parTransId="{C645D5A6-060C-214B-BAFA-F7CE236098D7}" sibTransId="{20E9A5C0-2645-F14C-8F8E-1466025651DB}"/>
    <dgm:cxn modelId="{CAFBD991-3F5F-F44D-9A87-EE30ECB86D27}" type="presOf" srcId="{7C109807-E877-B84D-869B-4045CCAABC9F}" destId="{CFB36EB2-BE55-4B4C-99D3-9AA0541CA5F1}" srcOrd="0" destOrd="0" presId="urn:microsoft.com/office/officeart/2005/8/layout/pyramid2"/>
    <dgm:cxn modelId="{BA733922-3136-8D44-B892-FD092A910BE6}" type="presParOf" srcId="{06EB6661-879F-C741-940A-E39A992C19F3}" destId="{7242C38A-F6FC-A54E-96FD-A6F2250687E7}" srcOrd="0" destOrd="0" presId="urn:microsoft.com/office/officeart/2005/8/layout/pyramid2"/>
    <dgm:cxn modelId="{ED64E3C3-00BF-9548-8C48-443462BC10FB}" type="presParOf" srcId="{06EB6661-879F-C741-940A-E39A992C19F3}" destId="{A5479D69-EC2A-764E-A462-017A71997C1C}" srcOrd="1" destOrd="0" presId="urn:microsoft.com/office/officeart/2005/8/layout/pyramid2"/>
    <dgm:cxn modelId="{AA12ADE1-2B5E-3343-A869-642AEC9042BC}" type="presParOf" srcId="{A5479D69-EC2A-764E-A462-017A71997C1C}" destId="{010FCB03-49F4-A34C-A8C1-BAF1D63325AB}" srcOrd="0" destOrd="0" presId="urn:microsoft.com/office/officeart/2005/8/layout/pyramid2"/>
    <dgm:cxn modelId="{DF240E1E-37EA-514D-AAC8-104F3D6F4F65}" type="presParOf" srcId="{A5479D69-EC2A-764E-A462-017A71997C1C}" destId="{27A40193-6E85-2A4E-A438-7729FE9E0B92}" srcOrd="1" destOrd="0" presId="urn:microsoft.com/office/officeart/2005/8/layout/pyramid2"/>
    <dgm:cxn modelId="{173A6507-9B07-7740-824A-1817766089C2}" type="presParOf" srcId="{A5479D69-EC2A-764E-A462-017A71997C1C}" destId="{CFB36EB2-BE55-4B4C-99D3-9AA0541CA5F1}" srcOrd="2" destOrd="0" presId="urn:microsoft.com/office/officeart/2005/8/layout/pyramid2"/>
    <dgm:cxn modelId="{0AA8D711-4E9E-F845-B238-222C41E2F7B5}" type="presParOf" srcId="{A5479D69-EC2A-764E-A462-017A71997C1C}" destId="{1A4D63B6-EC28-B04A-88BF-B7B02E148CF6}" srcOrd="3" destOrd="0" presId="urn:microsoft.com/office/officeart/2005/8/layout/pyramid2"/>
    <dgm:cxn modelId="{1EA4AF27-37A4-DE49-9477-22391063796D}" type="presParOf" srcId="{A5479D69-EC2A-764E-A462-017A71997C1C}" destId="{C6F44ECF-41CB-6644-B50E-60333B9A6582}" srcOrd="4" destOrd="0" presId="urn:microsoft.com/office/officeart/2005/8/layout/pyramid2"/>
    <dgm:cxn modelId="{DBBD4CE5-9A68-CB49-BF4A-7E02ECA72A27}" type="presParOf" srcId="{A5479D69-EC2A-764E-A462-017A71997C1C}" destId="{A2DAB313-90D1-5547-8EE8-9CE96ABB8B8E}" srcOrd="5" destOrd="0" presId="urn:microsoft.com/office/officeart/2005/8/layout/pyramid2"/>
    <dgm:cxn modelId="{BFDAAEDD-C36D-904C-9876-9A821381042C}" type="presParOf" srcId="{A5479D69-EC2A-764E-A462-017A71997C1C}" destId="{36AD4826-AE73-CC4A-A424-283BD2460B8B}" srcOrd="6" destOrd="0" presId="urn:microsoft.com/office/officeart/2005/8/layout/pyramid2"/>
    <dgm:cxn modelId="{0E3B0DE7-26F4-924C-9DFB-F2A1F7C3544B}" type="presParOf" srcId="{A5479D69-EC2A-764E-A462-017A71997C1C}" destId="{BDDFFCE9-7632-7A40-A47A-2C08F677E73B}" srcOrd="7"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AC5959-EE74-9A4E-929B-63F8462B5961}" type="datetimeFigureOut">
              <a:rPr lang="en-US" smtClean="0"/>
              <a:pPr/>
              <a:t>12/7/2015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421DC8-07E9-2241-899F-4F524FC5C879}" type="slidenum">
              <a:rPr lang="en-GB" smtClean="0"/>
              <a:pPr/>
              <a:t>‹#›</a:t>
            </a:fld>
            <a:endParaRPr lang="en-GB"/>
          </a:p>
        </p:txBody>
      </p:sp>
    </p:spTree>
    <p:extLst>
      <p:ext uri="{BB962C8B-B14F-4D97-AF65-F5344CB8AC3E}">
        <p14:creationId xmlns:p14="http://schemas.microsoft.com/office/powerpoint/2010/main" xmlns="" val="1890822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F81FE-B1EB-3E43-AF4E-540CC0C7A2E0}" type="datetimeFigureOut">
              <a:rPr lang="en-US" smtClean="0"/>
              <a:pPr/>
              <a:t>12/7/2015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88C06-8D1D-0A4B-9699-1EDDE06B57A1}" type="slidenum">
              <a:rPr lang="en-GB" smtClean="0"/>
              <a:pPr/>
              <a:t>‹#›</a:t>
            </a:fld>
            <a:endParaRPr lang="en-GB"/>
          </a:p>
        </p:txBody>
      </p:sp>
    </p:spTree>
    <p:extLst>
      <p:ext uri="{BB962C8B-B14F-4D97-AF65-F5344CB8AC3E}">
        <p14:creationId xmlns:p14="http://schemas.microsoft.com/office/powerpoint/2010/main" xmlns="" val="37755109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277358B-13F7-374D-9677-12DAAB1B1EC3}" type="slidenum">
              <a:rPr lang="en-GB"/>
              <a:pPr eaLnBrk="1" hangingPunct="1">
                <a:defRPr/>
              </a:pPr>
              <a:t>5</a:t>
            </a:fld>
            <a:endParaRPr lang="en-GB"/>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E3A1CC9-939A-3B45-976F-CD93A104FB90}" type="slidenum">
              <a:rPr lang="en-GB"/>
              <a:pPr eaLnBrk="1" hangingPunct="1">
                <a:defRPr/>
              </a:pPr>
              <a:t>27</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2545E83C-4AC4-9743-9096-04D3129AFBC4}" type="slidenum">
              <a:rPr lang="en-GB"/>
              <a:pPr eaLnBrk="1" hangingPunct="1">
                <a:defRPr/>
              </a:pPr>
              <a:t>28</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7A8575A-6044-EB4D-969A-3FBEB3196FCD}" type="slidenum">
              <a:rPr lang="en-GB"/>
              <a:pPr eaLnBrk="1" hangingPunct="1">
                <a:defRPr/>
              </a:pPr>
              <a:t>29</a:t>
            </a:fld>
            <a:endParaRPr lang="en-GB"/>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5C78B02A-2925-BD49-B5A2-F5BC67C9E16D}" type="slidenum">
              <a:rPr lang="en-GB"/>
              <a:pPr eaLnBrk="1" hangingPunct="1">
                <a:defRPr/>
              </a:pPr>
              <a:t>30</a:t>
            </a:fld>
            <a:endParaRPr lang="en-GB"/>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80E980DF-3D1B-364E-A5CC-5C2973A4AC5B}" type="slidenum">
              <a:rPr lang="en-GB"/>
              <a:pPr eaLnBrk="1" hangingPunct="1">
                <a:defRPr/>
              </a:pPr>
              <a:t>31</a:t>
            </a:fld>
            <a:endParaRPr lang="en-GB"/>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dirty="0" smtClean="0">
                <a:latin typeface="Calibri" charset="0"/>
              </a:rPr>
              <a:t>Look at the likely market for your services, talk to other people, including potential customers, to get their views on your products or services. Do they like the ideas? If they don</a:t>
            </a:r>
            <a:r>
              <a:rPr lang="ja-JP" altLang="en-US" dirty="0" smtClean="0">
                <a:latin typeface="Calibri" charset="0"/>
              </a:rPr>
              <a:t>’</a:t>
            </a:r>
            <a:r>
              <a:rPr lang="en-US" dirty="0" smtClean="0">
                <a:latin typeface="Calibri" charset="0"/>
              </a:rPr>
              <a:t>t, can they say why not, or what other possible products or service could be produced? If there are no alternatives, then it is back to square one – but at least you have avoided an expensive mistake</a:t>
            </a:r>
            <a:endParaRPr lang="en-GB" dirty="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959A8D-8127-3347-850C-059001206476}" type="slidenum">
              <a:rPr lang="en-GB"/>
              <a:pPr eaLnBrk="1" hangingPunct="1">
                <a:defRPr/>
              </a:pPr>
              <a:t>32</a:t>
            </a:fld>
            <a:endParaRPr lang="en-GB"/>
          </a:p>
        </p:txBody>
      </p:sp>
      <p:sp>
        <p:nvSpPr>
          <p:cNvPr id="94211"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2"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65EBF27F-FBE7-A64F-A0FD-71A98365FB67}" type="slidenum">
              <a:rPr lang="en-GB"/>
              <a:pPr eaLnBrk="1" hangingPunct="1">
                <a:defRPr/>
              </a:pPr>
              <a:t>33</a:t>
            </a:fld>
            <a:endParaRPr lang="en-GB"/>
          </a:p>
        </p:txBody>
      </p:sp>
      <p:sp>
        <p:nvSpPr>
          <p:cNvPr id="95235"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6"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D97DA343-6724-4949-9027-C613BA1F2AED}" type="slidenum">
              <a:rPr lang="en-GB"/>
              <a:pPr eaLnBrk="1" hangingPunct="1">
                <a:defRPr/>
              </a:pPr>
              <a:t>34</a:t>
            </a:fld>
            <a:endParaRPr lang="en-GB"/>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089EADFB-EFC9-2A4B-B111-C2F1C048FBB6}" type="slidenum">
              <a:rPr lang="en-GB"/>
              <a:pPr eaLnBrk="1" hangingPunct="1">
                <a:defRPr/>
              </a:pPr>
              <a:t>35</a:t>
            </a:fld>
            <a:endParaRPr lang="en-GB"/>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529E1C2-C72B-C740-BA5E-F25EB74227B1}" type="slidenum">
              <a:rPr lang="en-GB"/>
              <a:pPr eaLnBrk="1" hangingPunct="1">
                <a:defRPr/>
              </a:pPr>
              <a:t>36</a:t>
            </a:fld>
            <a:endParaRPr lang="en-GB"/>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BC19BCD-D8B9-8B45-AD24-FE35DF58C955}" type="slidenum">
              <a:rPr lang="en-GB"/>
              <a:pPr eaLnBrk="1" hangingPunct="1">
                <a:defRPr/>
              </a:pPr>
              <a:t>6</a:t>
            </a:fld>
            <a:endParaRPr lang="en-GB"/>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E5A698D-167D-6C4D-885B-AED98B660F05}" type="slidenum">
              <a:rPr lang="en-GB"/>
              <a:pPr eaLnBrk="1" hangingPunct="1">
                <a:defRPr/>
              </a:pPr>
              <a:t>37</a:t>
            </a:fld>
            <a:endParaRPr lang="en-GB"/>
          </a:p>
        </p:txBody>
      </p:sp>
      <p:sp>
        <p:nvSpPr>
          <p:cNvPr id="80899"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90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1C57903-DAB7-704A-A91E-06725EA17A42}" type="slidenum">
              <a:rPr lang="en-GB"/>
              <a:pPr eaLnBrk="1" hangingPunct="1">
                <a:defRPr/>
              </a:pPr>
              <a:t>38</a:t>
            </a:fld>
            <a:endParaRPr lang="en-GB"/>
          </a:p>
        </p:txBody>
      </p:sp>
      <p:sp>
        <p:nvSpPr>
          <p:cNvPr id="81923"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4"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8B8DB02-7D0D-E449-B4A8-5A9446361C90}" type="slidenum">
              <a:rPr lang="en-GB"/>
              <a:pPr eaLnBrk="1" hangingPunct="1">
                <a:defRPr/>
              </a:pPr>
              <a:t>39</a:t>
            </a:fld>
            <a:endParaRPr lang="en-GB"/>
          </a:p>
        </p:txBody>
      </p:sp>
      <p:sp>
        <p:nvSpPr>
          <p:cNvPr id="82947"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7DC5958-C921-7943-A4B6-348B52AA0921}" type="slidenum">
              <a:rPr lang="en-GB"/>
              <a:pPr eaLnBrk="1" hangingPunct="1">
                <a:defRPr/>
              </a:pPr>
              <a:t>40</a:t>
            </a:fld>
            <a:endParaRPr lang="en-GB"/>
          </a:p>
        </p:txBody>
      </p:sp>
      <p:sp>
        <p:nvSpPr>
          <p:cNvPr id="84995"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6"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779D22D5-A89F-0F40-B30D-FE4E12FADAAB}" type="slidenum">
              <a:rPr lang="en-GB"/>
              <a:pPr eaLnBrk="1" hangingPunct="1">
                <a:defRPr/>
              </a:pPr>
              <a:t>41</a:t>
            </a:fld>
            <a:endParaRPr lang="en-GB"/>
          </a:p>
        </p:txBody>
      </p:sp>
      <p:sp>
        <p:nvSpPr>
          <p:cNvPr id="91139"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114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F8CE634-0479-B342-90DD-CDA997189248}" type="slidenum">
              <a:rPr lang="en-GB"/>
              <a:pPr eaLnBrk="1" hangingPunct="1">
                <a:defRPr/>
              </a:pPr>
              <a:t>42</a:t>
            </a:fld>
            <a:endParaRPr lang="en-GB"/>
          </a:p>
        </p:txBody>
      </p:sp>
      <p:sp>
        <p:nvSpPr>
          <p:cNvPr id="92163"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4"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2B4693D1-3DA6-0D49-A922-5FD77574F89D}" type="slidenum">
              <a:rPr lang="en-GB" smtClean="0"/>
              <a:pPr>
                <a:defRPr/>
              </a:pPr>
              <a:t>43</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E5596BFD-53B8-D64D-8715-EF3F43209E3F}" type="slidenum">
              <a:rPr lang="en-GB"/>
              <a:pPr eaLnBrk="1" hangingPunct="1">
                <a:defRPr/>
              </a:pPr>
              <a:t>47</a:t>
            </a:fld>
            <a:endParaRPr lang="en-GB"/>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BD7D23AB-42E9-A145-AED3-502807310C21}" type="slidenum">
              <a:rPr lang="en-GB">
                <a:solidFill>
                  <a:prstClr val="black"/>
                </a:solidFill>
              </a:rPr>
              <a:pPr eaLnBrk="1" hangingPunct="1">
                <a:defRPr/>
              </a:pPr>
              <a:t>48</a:t>
            </a:fld>
            <a:endParaRPr lang="en-GB">
              <a:solidFill>
                <a:prstClr val="black"/>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6F689BB-C3CD-EB47-8E23-571564035501}" type="slidenum">
              <a:rPr lang="en-GB"/>
              <a:pPr eaLnBrk="1" hangingPunct="1">
                <a:defRPr/>
              </a:pPr>
              <a:t>49</a:t>
            </a:fld>
            <a:endParaRPr lang="en-GB"/>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5F09B6-B50F-5042-A203-BE821740DFA8}" type="slidenum">
              <a:rPr lang="en-GB"/>
              <a:pPr>
                <a:defRPr/>
              </a:pPr>
              <a:t>8</a:t>
            </a:fld>
            <a:endParaRPr lang="en-GB"/>
          </a:p>
        </p:txBody>
      </p:sp>
      <p:sp>
        <p:nvSpPr>
          <p:cNvPr id="199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9683" name="Rectangle 3"/>
          <p:cNvSpPr>
            <a:spLocks noGrp="1" noChangeArrowheads="1"/>
          </p:cNvSpPr>
          <p:nvPr>
            <p:ph type="body" idx="1"/>
          </p:nvPr>
        </p:nvSpPr>
        <p:spPr/>
        <p:txBody>
          <a:bodyPr/>
          <a:lstStyle/>
          <a:p>
            <a:pPr marL="609600" indent="-609600">
              <a:defRPr/>
            </a:pPr>
            <a:r>
              <a:rPr lang="en-GB" dirty="0" smtClean="0">
                <a:latin typeface="Candara" charset="0"/>
              </a:rPr>
              <a:t>Few prerequisites for being an entrepreneur. Basically, you need 3 things:</a:t>
            </a:r>
          </a:p>
          <a:p>
            <a:pPr marL="533400" indent="-519113">
              <a:buFont typeface="Candara" charset="0"/>
              <a:buAutoNum type="arabicPeriod"/>
              <a:defRPr/>
            </a:pPr>
            <a:r>
              <a:rPr lang="en-GB" dirty="0" smtClean="0">
                <a:latin typeface="Candara" charset="0"/>
              </a:rPr>
              <a:t>An Idea</a:t>
            </a:r>
          </a:p>
          <a:p>
            <a:pPr marL="533400" indent="-519113">
              <a:buFont typeface="Candara" charset="0"/>
              <a:buAutoNum type="arabicPeriod"/>
              <a:defRPr/>
            </a:pPr>
            <a:r>
              <a:rPr lang="en-GB" dirty="0" smtClean="0">
                <a:latin typeface="Candara" charset="0"/>
              </a:rPr>
              <a:t>Money,</a:t>
            </a:r>
          </a:p>
          <a:p>
            <a:pPr marL="533400" indent="-519113">
              <a:buFont typeface="Candara" charset="0"/>
              <a:buAutoNum type="arabicPeriod"/>
              <a:defRPr/>
            </a:pPr>
            <a:r>
              <a:rPr lang="en-GB" dirty="0" smtClean="0">
                <a:latin typeface="Candara" charset="0"/>
              </a:rPr>
              <a:t>The Passion to get started</a:t>
            </a:r>
          </a:p>
          <a:p>
            <a:pPr marL="14287">
              <a:buFont typeface="Candara" charset="0"/>
              <a:buNone/>
              <a:defRPr/>
            </a:pPr>
            <a:endParaRPr lang="en-GB" dirty="0" smtClean="0">
              <a:latin typeface="Candara" charset="0"/>
            </a:endParaRPr>
          </a:p>
          <a:p>
            <a:pPr marL="14287">
              <a:buFont typeface="Candara" charset="0"/>
              <a:buNone/>
              <a:defRPr/>
            </a:pPr>
            <a:r>
              <a:rPr lang="en-GB" dirty="0" smtClean="0">
                <a:latin typeface="Candara" charset="0"/>
              </a:rPr>
              <a:t>It is the idea and not the money that makes you an entrepreneur</a:t>
            </a:r>
          </a:p>
          <a:p>
            <a:pPr>
              <a:defRPr/>
            </a:pPr>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49C8AC9-3B19-E44E-BC62-3F5850AFF5FA}" type="slidenum">
              <a:rPr lang="en-GB"/>
              <a:pPr eaLnBrk="1" hangingPunct="1">
                <a:defRPr/>
              </a:pPr>
              <a:t>50</a:t>
            </a:fld>
            <a:endParaRPr lang="en-GB"/>
          </a:p>
        </p:txBody>
      </p:sp>
      <p:sp>
        <p:nvSpPr>
          <p:cNvPr id="97283"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7284"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dirty="0" smtClean="0">
                <a:latin typeface="Calibri" charset="0"/>
              </a:rPr>
              <a:t>As an employee you are dependent on your employer. But when you start a business, you are dependent on your own ability. </a:t>
            </a:r>
            <a:endParaRPr lang="en-GB" dirty="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55D01139-B52F-054A-B067-8F6814DFA924}" type="slidenum">
              <a:rPr lang="en-GB"/>
              <a:pPr eaLnBrk="1" hangingPunct="1">
                <a:defRPr/>
              </a:pPr>
              <a:t>51</a:t>
            </a:fld>
            <a:endParaRPr lang="en-GB"/>
          </a:p>
        </p:txBody>
      </p:sp>
      <p:sp>
        <p:nvSpPr>
          <p:cNvPr id="98307"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8"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3696D0CB-8DCD-B94D-B7CA-64317BC7F3C5}" type="slidenum">
              <a:rPr lang="en-GB"/>
              <a:pPr eaLnBrk="1" hangingPunct="1">
                <a:defRPr/>
              </a:pPr>
              <a:t>52</a:t>
            </a:fld>
            <a:endParaRPr lang="en-GB"/>
          </a:p>
        </p:txBody>
      </p:sp>
      <p:sp>
        <p:nvSpPr>
          <p:cNvPr id="99331"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9332"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0E58799F-09C4-1E4F-94A9-EBF1031AB35D}" type="slidenum">
              <a:rPr lang="en-GB"/>
              <a:pPr eaLnBrk="1" hangingPunct="1">
                <a:defRPr/>
              </a:pPr>
              <a:t>54</a:t>
            </a:fld>
            <a:endParaRPr lang="en-GB"/>
          </a:p>
        </p:txBody>
      </p:sp>
      <p:sp>
        <p:nvSpPr>
          <p:cNvPr id="100355" name="Rectangle 2"/>
          <p:cNvSpPr>
            <a:spLocks noGrp="1" noRot="1" noChangeAspect="1" noChangeArrowheads="1" noTextEdit="1"/>
          </p:cNvSpPr>
          <p:nvPr>
            <p:ph type="sldImg"/>
          </p:nvPr>
        </p:nvSpPr>
        <p:spPr>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0356"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7A5B04-4CA2-BD46-AE25-5429A326E72D}" type="slidenum">
              <a:rPr lang="en-GB"/>
              <a:pPr>
                <a:defRPr/>
              </a:pPr>
              <a:t>9</a:t>
            </a:fld>
            <a:endParaRPr lang="en-GB"/>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pPr>
              <a:defRPr/>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p:txBody>
          <a:bodyPr/>
          <a:lstStyle/>
          <a:p>
            <a:pPr>
              <a:defRPr/>
            </a:pPr>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p:txBody>
          <a:bodyPr/>
          <a:lstStyle/>
          <a:p>
            <a:pPr>
              <a:defRPr/>
            </a:pPr>
            <a:r>
              <a:rPr lang="en-US" smtClean="0"/>
              <a:t>Microsoft Confidential</a:t>
            </a:r>
          </a:p>
        </p:txBody>
      </p:sp>
      <p:sp>
        <p:nvSpPr>
          <p:cNvPr id="46084" name="Rectangle 26"/>
          <p:cNvSpPr>
            <a:spLocks noGrp="1" noChangeArrowheads="1"/>
          </p:cNvSpPr>
          <p:nvPr>
            <p:ph type="sldNum" sz="quarter" idx="5"/>
          </p:nvPr>
        </p:nvSpPr>
        <p:spPr/>
        <p:txBody>
          <a:bodyPr/>
          <a:lstStyle/>
          <a:p>
            <a:pPr>
              <a:defRPr/>
            </a:pPr>
            <a:fld id="{3BF9CDE4-1D79-204B-86E6-52704B25A67C}" type="slidenum">
              <a:rPr lang="en-US" smtClean="0"/>
              <a:pPr>
                <a:defRPr/>
              </a:pPr>
              <a:t>11</a:t>
            </a:fld>
            <a:endParaRPr lang="en-US" smtClean="0"/>
          </a:p>
        </p:txBody>
      </p:sp>
      <p:sp>
        <p:nvSpPr>
          <p:cNvPr id="46085" name="Rectangle 2"/>
          <p:cNvSpPr>
            <a:spLocks noGrp="1" noRot="1" noChangeAspect="1" noChangeArrowheads="1" noTextEdit="1"/>
          </p:cNvSpPr>
          <p:nvPr>
            <p:ph type="sldImg"/>
          </p:nvPr>
        </p:nvSpPr>
        <p:spPr>
          <a:xfrm>
            <a:off x="382588" y="450850"/>
            <a:ext cx="6094412" cy="3429000"/>
          </a:xfrm>
          <a:ln/>
        </p:spPr>
      </p:sp>
      <p:sp>
        <p:nvSpPr>
          <p:cNvPr id="46086" name="Rectangle 3"/>
          <p:cNvSpPr>
            <a:spLocks noGrp="1" noChangeArrowheads="1"/>
          </p:cNvSpPr>
          <p:nvPr>
            <p:ph type="body" idx="1"/>
          </p:nvPr>
        </p:nvSpPr>
        <p:spPr>
          <a:xfrm>
            <a:off x="307182" y="4129617"/>
            <a:ext cx="6261497" cy="4595283"/>
          </a:xfrm>
          <a:ln/>
        </p:spPr>
        <p:txBody>
          <a:bodyPr/>
          <a:lstStyle/>
          <a:p>
            <a:pPr>
              <a:defRPr/>
            </a:pPr>
            <a:r>
              <a:rPr lang="en-US" dirty="0" smtClean="0"/>
              <a:t>You cannot review a book that has NOT been written!</a:t>
            </a:r>
          </a:p>
          <a:p>
            <a:pPr>
              <a:defRPr/>
            </a:pPr>
            <a:r>
              <a:rPr lang="en-US" dirty="0" smtClean="0"/>
              <a:t>Ibos and Yoruba fabric traders are entrepreneurs by induction!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latin typeface="Candara" charset="0"/>
              </a:rPr>
              <a:t>What abilities do you possess (intellectual and/or physical)?</a:t>
            </a:r>
          </a:p>
          <a:p>
            <a:pPr>
              <a:defRPr/>
            </a:pPr>
            <a:r>
              <a:rPr lang="en-GB" dirty="0" smtClean="0">
                <a:latin typeface="Candara" charset="0"/>
              </a:rPr>
              <a:t>What skills do you possess (technical, human and conceptual)?</a:t>
            </a:r>
          </a:p>
          <a:p>
            <a:pPr>
              <a:defRPr/>
            </a:pPr>
            <a:r>
              <a:rPr lang="en-GB" dirty="0" smtClean="0">
                <a:latin typeface="Candara" charset="0"/>
              </a:rPr>
              <a:t>Do you have any physical or other disabilities? </a:t>
            </a:r>
          </a:p>
          <a:p>
            <a:pPr lvl="1">
              <a:defRPr/>
            </a:pPr>
            <a:r>
              <a:rPr lang="en-GB" dirty="0" smtClean="0">
                <a:latin typeface="Candara" charset="0"/>
              </a:rPr>
              <a:t>Some of the most entrepreneurs in the world are dyslexic (i.e. a reading disability). e.g. Paul </a:t>
            </a:r>
            <a:r>
              <a:rPr lang="en-GB" dirty="0" err="1" smtClean="0">
                <a:latin typeface="Candara" charset="0"/>
              </a:rPr>
              <a:t>Orfalea</a:t>
            </a:r>
            <a:r>
              <a:rPr lang="en-GB" dirty="0" smtClean="0">
                <a:latin typeface="Candara" charset="0"/>
              </a:rPr>
              <a:t> of Kinko and the founders of Virgin Atlantic and Subway, </a:t>
            </a:r>
            <a:r>
              <a:rPr lang="en-GB" dirty="0" err="1" smtClean="0">
                <a:latin typeface="Candara" charset="0"/>
              </a:rPr>
              <a:t>etc</a:t>
            </a:r>
            <a:endParaRPr lang="en-GB" dirty="0" smtClean="0">
              <a:latin typeface="Candara" charset="0"/>
            </a:endParaRPr>
          </a:p>
          <a:p>
            <a:pPr>
              <a:defRPr/>
            </a:pPr>
            <a:endParaRPr lang="en-GB" dirty="0"/>
          </a:p>
        </p:txBody>
      </p:sp>
      <p:sp>
        <p:nvSpPr>
          <p:cNvPr id="4" name="Slide Number Placeholder 3"/>
          <p:cNvSpPr>
            <a:spLocks noGrp="1"/>
          </p:cNvSpPr>
          <p:nvPr>
            <p:ph type="sldNum" sz="quarter" idx="5"/>
          </p:nvPr>
        </p:nvSpPr>
        <p:spPr/>
        <p:txBody>
          <a:bodyPr/>
          <a:lstStyle/>
          <a:p>
            <a:pPr>
              <a:defRPr/>
            </a:pPr>
            <a:fld id="{9F9268DF-5BCE-FF42-96B6-BF024BF0EB46}" type="slidenum">
              <a:rPr lang="en-GB" smtClean="0"/>
              <a:pPr>
                <a:defRPr/>
              </a:pPr>
              <a:t>12</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B9E3BF-8C48-4B49-A5DB-072F9E64C46B}" type="slidenum">
              <a:rPr lang="en-GB"/>
              <a:pPr>
                <a:defRPr/>
              </a:pPr>
              <a:t>17</a:t>
            </a:fld>
            <a:endParaRPr lang="en-GB"/>
          </a:p>
        </p:txBody>
      </p:sp>
      <p:sp>
        <p:nvSpPr>
          <p:cNvPr id="238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8595" name="Rectangle 3"/>
          <p:cNvSpPr>
            <a:spLocks noGrp="1" noChangeArrowheads="1"/>
          </p:cNvSpPr>
          <p:nvPr>
            <p:ph type="body" idx="1"/>
          </p:nvPr>
        </p:nvSpPr>
        <p:spPr/>
        <p:txBody>
          <a:bodyPr/>
          <a:lstStyle/>
          <a:p>
            <a:pPr>
              <a:defRPr/>
            </a:pPr>
            <a:r>
              <a:rPr lang="en-GB" b="1" i="1" dirty="0" smtClean="0"/>
              <a:t>The days of an </a:t>
            </a:r>
            <a:r>
              <a:rPr lang="ja-JP" altLang="en-GB" b="1" i="1" dirty="0" smtClean="0">
                <a:latin typeface="Arial"/>
              </a:rPr>
              <a:t>“</a:t>
            </a:r>
            <a:r>
              <a:rPr lang="en-GB" b="1" i="1" dirty="0" smtClean="0"/>
              <a:t>innocent</a:t>
            </a:r>
            <a:r>
              <a:rPr lang="ja-JP" altLang="en-GB" b="1" i="1" dirty="0" smtClean="0">
                <a:latin typeface="Arial"/>
              </a:rPr>
              <a:t>”</a:t>
            </a:r>
            <a:r>
              <a:rPr lang="en-GB" b="1" i="1" dirty="0" smtClean="0"/>
              <a:t> entrepreneur are gone forever!</a:t>
            </a:r>
          </a:p>
          <a:p>
            <a:pPr>
              <a:defRPr/>
            </a:pP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A3DD66-7988-6547-9CD1-0A605C1D4E10}" type="slidenum">
              <a:rPr lang="en-GB"/>
              <a:pPr>
                <a:defRPr/>
              </a:pPr>
              <a:t>25</a:t>
            </a:fld>
            <a:endParaRPr lang="en-GB"/>
          </a:p>
        </p:txBody>
      </p:sp>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02756" indent="-270291" eaLnBrk="0" hangingPunct="0">
              <a:defRPr>
                <a:solidFill>
                  <a:schemeClr val="tx1"/>
                </a:solidFill>
                <a:latin typeface="Arial" charset="0"/>
                <a:ea typeface="ＭＳ Ｐゴシック" charset="0"/>
              </a:defRPr>
            </a:lvl2pPr>
            <a:lvl3pPr marL="1081164" indent="-216233" eaLnBrk="0" hangingPunct="0">
              <a:defRPr>
                <a:solidFill>
                  <a:schemeClr val="tx1"/>
                </a:solidFill>
                <a:latin typeface="Arial" charset="0"/>
                <a:ea typeface="ＭＳ Ｐゴシック" charset="0"/>
              </a:defRPr>
            </a:lvl3pPr>
            <a:lvl4pPr marL="1513629" indent="-216233" eaLnBrk="0" hangingPunct="0">
              <a:defRPr>
                <a:solidFill>
                  <a:schemeClr val="tx1"/>
                </a:solidFill>
                <a:latin typeface="Arial" charset="0"/>
                <a:ea typeface="ＭＳ Ｐゴシック" charset="0"/>
              </a:defRPr>
            </a:lvl4pPr>
            <a:lvl5pPr marL="1946095" indent="-216233" eaLnBrk="0" hangingPunct="0">
              <a:defRPr>
                <a:solidFill>
                  <a:schemeClr val="tx1"/>
                </a:solidFill>
                <a:latin typeface="Arial" charset="0"/>
                <a:ea typeface="ＭＳ Ｐゴシック" charset="0"/>
              </a:defRPr>
            </a:lvl5pPr>
            <a:lvl6pPr marL="2378560" indent="-216233" eaLnBrk="0" fontAlgn="base" hangingPunct="0">
              <a:spcBef>
                <a:spcPct val="0"/>
              </a:spcBef>
              <a:spcAft>
                <a:spcPct val="0"/>
              </a:spcAft>
              <a:defRPr>
                <a:solidFill>
                  <a:schemeClr val="tx1"/>
                </a:solidFill>
                <a:latin typeface="Arial" charset="0"/>
                <a:ea typeface="ＭＳ Ｐゴシック" charset="0"/>
              </a:defRPr>
            </a:lvl6pPr>
            <a:lvl7pPr marL="2811026" indent="-216233" eaLnBrk="0" fontAlgn="base" hangingPunct="0">
              <a:spcBef>
                <a:spcPct val="0"/>
              </a:spcBef>
              <a:spcAft>
                <a:spcPct val="0"/>
              </a:spcAft>
              <a:defRPr>
                <a:solidFill>
                  <a:schemeClr val="tx1"/>
                </a:solidFill>
                <a:latin typeface="Arial" charset="0"/>
                <a:ea typeface="ＭＳ Ｐゴシック" charset="0"/>
              </a:defRPr>
            </a:lvl7pPr>
            <a:lvl8pPr marL="3243491" indent="-216233" eaLnBrk="0" fontAlgn="base" hangingPunct="0">
              <a:spcBef>
                <a:spcPct val="0"/>
              </a:spcBef>
              <a:spcAft>
                <a:spcPct val="0"/>
              </a:spcAft>
              <a:defRPr>
                <a:solidFill>
                  <a:schemeClr val="tx1"/>
                </a:solidFill>
                <a:latin typeface="Arial" charset="0"/>
                <a:ea typeface="ＭＳ Ｐゴシック" charset="0"/>
              </a:defRPr>
            </a:lvl8pPr>
            <a:lvl9pPr marL="3675957" indent="-21623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A6DE0814-9BCC-B941-8C0E-3073F6D4BA0A}" type="slidenum">
              <a:rPr lang="en-GB"/>
              <a:pPr eaLnBrk="1" hangingPunct="1">
                <a:defRPr/>
              </a:pPr>
              <a:t>26</a:t>
            </a:fld>
            <a:endParaRPr lang="en-GB"/>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GB">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pic>
        <p:nvPicPr>
          <p:cNvPr id="5" name="Picture 1" descr="B-K-O Citadel.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8879418" y="6165851"/>
            <a:ext cx="3115733" cy="71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422400" y="381000"/>
            <a:ext cx="101600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422400" y="1752600"/>
            <a:ext cx="4978400" cy="4114800"/>
          </a:xfrm>
        </p:spPr>
        <p:txBody>
          <a:bodyPr/>
          <a:lstStyle/>
          <a:p>
            <a:pPr lvl="0"/>
            <a:endParaRPr lang="en-GB" noProof="0" smtClean="0"/>
          </a:p>
        </p:txBody>
      </p:sp>
      <p:sp>
        <p:nvSpPr>
          <p:cNvPr id="4" name="Text Placeholder 3"/>
          <p:cNvSpPr>
            <a:spLocks noGrp="1"/>
          </p:cNvSpPr>
          <p:nvPr>
            <p:ph type="body" sz="half" idx="2"/>
          </p:nvPr>
        </p:nvSpPr>
        <p:spPr>
          <a:xfrm>
            <a:off x="6604000" y="1752600"/>
            <a:ext cx="4978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dt" sz="half" idx="10"/>
          </p:nvPr>
        </p:nvSpPr>
        <p:spPr/>
        <p:txBody>
          <a:bodyPr/>
          <a:lstStyle>
            <a:lvl1pPr>
              <a:defRPr/>
            </a:lvl1pPr>
          </a:lstStyle>
          <a:p>
            <a:pPr>
              <a:defRPr/>
            </a:pPr>
            <a:r>
              <a:rPr lang="x-none" smtClean="0"/>
              <a:t>©B-K-O Citadel Limited All rights reserved.</a:t>
            </a:r>
            <a:endParaRPr lang="en-GB"/>
          </a:p>
        </p:txBody>
      </p:sp>
      <p:sp>
        <p:nvSpPr>
          <p:cNvPr id="7" name="Rectangle 6"/>
          <p:cNvSpPr>
            <a:spLocks noGrp="1" noChangeArrowheads="1"/>
          </p:cNvSpPr>
          <p:nvPr>
            <p:ph type="ftr" sz="quarter" idx="11"/>
          </p:nvPr>
        </p:nvSpPr>
        <p:spPr/>
        <p:txBody>
          <a:bodyPr/>
          <a:lstStyle>
            <a:lvl1pPr>
              <a:defRPr/>
            </a:lvl1pPr>
          </a:lstStyle>
          <a:p>
            <a:pPr>
              <a:defRPr/>
            </a:pPr>
            <a:r>
              <a:rPr lang="en-GB" smtClean="0"/>
              <a:t>Entrepreneurship - Identifying &amp; Assessing Business Opportunities</a:t>
            </a:r>
            <a:endParaRPr lang="en-GB"/>
          </a:p>
        </p:txBody>
      </p:sp>
      <p:sp>
        <p:nvSpPr>
          <p:cNvPr id="8" name="Rectangle 7"/>
          <p:cNvSpPr>
            <a:spLocks noGrp="1" noChangeArrowheads="1"/>
          </p:cNvSpPr>
          <p:nvPr>
            <p:ph type="sldNum" sz="quarter" idx="12"/>
          </p:nvPr>
        </p:nvSpPr>
        <p:spPr/>
        <p:txBody>
          <a:bodyPr/>
          <a:lstStyle>
            <a:lvl1pPr>
              <a:defRPr/>
            </a:lvl1pPr>
          </a:lstStyle>
          <a:p>
            <a:pPr>
              <a:defRPr/>
            </a:pPr>
            <a:fld id="{F23C4A7F-FB54-864B-8B98-169BA63C0A84}" type="slidenum">
              <a:rPr lang="en-GB"/>
              <a:pPr>
                <a:defRPr/>
              </a:pPr>
              <a:t>‹#›</a:t>
            </a:fld>
            <a:endParaRPr lang="en-GB"/>
          </a:p>
        </p:txBody>
      </p:sp>
    </p:spTree>
    <p:extLst>
      <p:ext uri="{BB962C8B-B14F-4D97-AF65-F5344CB8AC3E}">
        <p14:creationId xmlns:p14="http://schemas.microsoft.com/office/powerpoint/2010/main" xmlns="" val="27249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x-none" smtClean="0"/>
              <a:t>©B-K-O Citadel Limited All rights reserved.</a:t>
            </a:r>
            <a:endParaRPr lang="en-US"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x-none" smtClean="0"/>
              <a:t>©B-K-O Citadel Limited All rights reserved.</a:t>
            </a:r>
            <a:endParaRPr lang="en-US" dirty="0"/>
          </a:p>
        </p:txBody>
      </p:sp>
      <p:sp>
        <p:nvSpPr>
          <p:cNvPr id="6" name="Footer Placeholder 5"/>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x-none" smtClean="0"/>
              <a:t>©B-K-O Citadel Limited All rights reserved.</a:t>
            </a:r>
            <a:endParaRPr lang="en-US" dirty="0"/>
          </a:p>
        </p:txBody>
      </p:sp>
      <p:sp>
        <p:nvSpPr>
          <p:cNvPr id="8" name="Footer Placeholder 7"/>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x-none" smtClean="0"/>
              <a:t>©B-K-O Citadel Limited All rights reserved.</a:t>
            </a:r>
            <a:endParaRPr lang="en-US" dirty="0"/>
          </a:p>
        </p:txBody>
      </p:sp>
      <p:sp>
        <p:nvSpPr>
          <p:cNvPr id="4" name="Footer Placeholder 3"/>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x-none" smtClean="0"/>
              <a:t>©B-K-O Citadel Limited All rights reserved.</a:t>
            </a:r>
            <a:endParaRPr lang="en-US" dirty="0"/>
          </a:p>
        </p:txBody>
      </p:sp>
      <p:sp>
        <p:nvSpPr>
          <p:cNvPr id="3" name="Footer Placeholder 2"/>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x-none" smtClean="0"/>
              <a:t>©B-K-O Citadel Limited All rights reserved.</a:t>
            </a:r>
            <a:endParaRPr lang="en-US" dirty="0"/>
          </a:p>
        </p:txBody>
      </p:sp>
      <p:sp>
        <p:nvSpPr>
          <p:cNvPr id="6" name="Footer Placeholder 5"/>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x-none" smtClean="0"/>
              <a:t>©B-K-O Citadel Limited All rights reserved.</a:t>
            </a:r>
            <a:endParaRPr lang="en-US" dirty="0"/>
          </a:p>
        </p:txBody>
      </p:sp>
      <p:sp>
        <p:nvSpPr>
          <p:cNvPr id="6" name="Footer Placeholder 5"/>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x-none" smtClean="0"/>
              <a:t>©B-K-O Citadel Limited All rights reserved.</a:t>
            </a:r>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5.xml"/><Relationship Id="rId5" Type="http://schemas.openxmlformats.org/officeDocument/2006/relationships/tags" Target="../tags/tag5.xml"/><Relationship Id="rId10"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27236" y="1954959"/>
            <a:ext cx="4856374" cy="1626885"/>
          </a:xfrm>
          <a:prstGeom prst="rect">
            <a:avLst/>
          </a:prstGeom>
        </p:spPr>
      </p:pic>
      <p:sp>
        <p:nvSpPr>
          <p:cNvPr id="3" name="Subtitle 2"/>
          <p:cNvSpPr>
            <a:spLocks noGrp="1"/>
          </p:cNvSpPr>
          <p:nvPr>
            <p:ph type="subTitle" idx="1"/>
          </p:nvPr>
        </p:nvSpPr>
        <p:spPr>
          <a:xfrm>
            <a:off x="429592" y="3888782"/>
            <a:ext cx="9693829" cy="1900135"/>
          </a:xfrm>
        </p:spPr>
        <p:txBody>
          <a:bodyPr>
            <a:normAutofit/>
          </a:bodyPr>
          <a:lstStyle/>
          <a:p>
            <a:pPr algn="ctr"/>
            <a:r>
              <a:rPr lang="en-IE" sz="3200" b="1" dirty="0" smtClean="0"/>
              <a:t>Topic: Entrepreneurship – Identifying and Assessing Business Opportunities</a:t>
            </a:r>
          </a:p>
          <a:p>
            <a:pPr algn="ctr"/>
            <a:r>
              <a:rPr lang="en-IE" sz="2400" b="1" smtClean="0"/>
              <a:t>FACILITATOR</a:t>
            </a:r>
            <a:r>
              <a:rPr lang="en-IE" sz="2400" b="1" dirty="0" smtClean="0"/>
              <a:t>: Luqman O. Obileye </a:t>
            </a:r>
            <a:endParaRPr lang="en-GB" sz="2400" b="1" dirty="0"/>
          </a:p>
        </p:txBody>
      </p:sp>
      <p:sp>
        <p:nvSpPr>
          <p:cNvPr id="5" name="Footer Placeholder 4"/>
          <p:cNvSpPr>
            <a:spLocks noGrp="1"/>
          </p:cNvSpPr>
          <p:nvPr>
            <p:ph type="ftr" sz="quarter" idx="11"/>
          </p:nvPr>
        </p:nvSpPr>
        <p:spPr/>
        <p:txBody>
          <a:bodyPr/>
          <a:lstStyle/>
          <a:p>
            <a:r>
              <a:rPr lang="en-US" smtClean="0"/>
              <a:t>Entrepreneurship - Identifying &amp; Assessing Business Opportunities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dirty="0"/>
              <a:t>©B-K-O Citadel Limited All rights reserved.</a:t>
            </a:r>
            <a:endParaRPr lang="en-GB" dirty="0">
              <a:cs typeface="+mn-cs"/>
            </a:endParaRPr>
          </a:p>
        </p:txBody>
      </p:sp>
    </p:spTree>
    <p:extLst>
      <p:ext uri="{BB962C8B-B14F-4D97-AF65-F5344CB8AC3E}">
        <p14:creationId xmlns:p14="http://schemas.microsoft.com/office/powerpoint/2010/main" xmlns="" val="8960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6144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CB3264-B7E7-5D4B-9D83-1058178BFD14}" type="slidenum">
              <a:rPr lang="en-GB" sz="1000">
                <a:solidFill>
                  <a:schemeClr val="tx2"/>
                </a:solidFill>
              </a:rPr>
              <a:pPr eaLnBrk="1" hangingPunct="1"/>
              <a:t>10</a:t>
            </a:fld>
            <a:endParaRPr lang="en-GB" sz="1000">
              <a:solidFill>
                <a:schemeClr val="tx2"/>
              </a:solidFill>
            </a:endParaRPr>
          </a:p>
        </p:txBody>
      </p:sp>
      <p:sp>
        <p:nvSpPr>
          <p:cNvPr id="61443" name="Rectangle 3"/>
          <p:cNvSpPr>
            <a:spLocks noGrp="1" noChangeArrowheads="1"/>
          </p:cNvSpPr>
          <p:nvPr>
            <p:ph idx="4294967295"/>
          </p:nvPr>
        </p:nvSpPr>
        <p:spPr>
          <a:xfrm>
            <a:off x="245533" y="4797426"/>
            <a:ext cx="11946467" cy="968375"/>
          </a:xfrm>
        </p:spPr>
        <p:txBody>
          <a:bodyPr>
            <a:normAutofit fontScale="77500" lnSpcReduction="20000"/>
          </a:bodyPr>
          <a:lstStyle/>
          <a:p>
            <a:pPr algn="ctr">
              <a:lnSpc>
                <a:spcPct val="80000"/>
              </a:lnSpc>
              <a:buFont typeface="Wingdings" charset="0"/>
              <a:buNone/>
            </a:pPr>
            <a:r>
              <a:rPr lang="en-US" sz="1600">
                <a:latin typeface="Candara" charset="0"/>
              </a:rPr>
              <a:t>	</a:t>
            </a:r>
          </a:p>
          <a:p>
            <a:pPr algn="ctr">
              <a:lnSpc>
                <a:spcPct val="80000"/>
              </a:lnSpc>
              <a:buFont typeface="Wingdings" charset="0"/>
              <a:buNone/>
            </a:pPr>
            <a:endParaRPr lang="en-US" sz="1600">
              <a:solidFill>
                <a:srgbClr val="FF0000"/>
              </a:solidFill>
              <a:latin typeface="Candara" charset="0"/>
            </a:endParaRPr>
          </a:p>
          <a:p>
            <a:pPr algn="ctr">
              <a:lnSpc>
                <a:spcPct val="80000"/>
              </a:lnSpc>
              <a:buFont typeface="Wingdings" charset="0"/>
              <a:buNone/>
            </a:pPr>
            <a:r>
              <a:rPr lang="en-US">
                <a:solidFill>
                  <a:srgbClr val="FF0000"/>
                </a:solidFill>
                <a:latin typeface="Candara" charset="0"/>
              </a:rPr>
              <a:t>Business</a:t>
            </a:r>
            <a:r>
              <a:rPr lang="en-US">
                <a:latin typeface="Candara" charset="0"/>
              </a:rPr>
              <a:t> is a pragmatic exercise –</a:t>
            </a:r>
          </a:p>
          <a:p>
            <a:pPr algn="ctr">
              <a:lnSpc>
                <a:spcPct val="80000"/>
              </a:lnSpc>
              <a:buFont typeface="Wingdings" charset="0"/>
              <a:buNone/>
            </a:pPr>
            <a:r>
              <a:rPr lang="en-US">
                <a:latin typeface="Candara" charset="0"/>
              </a:rPr>
              <a:t>  you learn it by doing it (Anonymous)</a:t>
            </a:r>
          </a:p>
        </p:txBody>
      </p:sp>
      <p:pic>
        <p:nvPicPr>
          <p:cNvPr id="61444" name="Picture 10"/>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834846" y="1628776"/>
            <a:ext cx="4525433"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4142814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2"/>
          <p:cNvSpPr>
            <a:spLocks noChangeShapeType="1"/>
          </p:cNvSpPr>
          <p:nvPr>
            <p:custDataLst>
              <p:tags r:id="rId2"/>
            </p:custDataLst>
          </p:nvPr>
        </p:nvSpPr>
        <p:spPr bwMode="auto">
          <a:xfrm>
            <a:off x="1665818" y="5799138"/>
            <a:ext cx="9611783" cy="0"/>
          </a:xfrm>
          <a:prstGeom prst="line">
            <a:avLst/>
          </a:prstGeom>
          <a:noFill/>
          <a:ln w="57150">
            <a:solidFill>
              <a:schemeClr val="tx2"/>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GB"/>
          </a:p>
        </p:txBody>
      </p:sp>
      <p:sp>
        <p:nvSpPr>
          <p:cNvPr id="27650" name="Line 3"/>
          <p:cNvSpPr>
            <a:spLocks noChangeShapeType="1"/>
          </p:cNvSpPr>
          <p:nvPr>
            <p:custDataLst>
              <p:tags r:id="rId3"/>
            </p:custDataLst>
          </p:nvPr>
        </p:nvSpPr>
        <p:spPr bwMode="auto">
          <a:xfrm flipH="1" flipV="1">
            <a:off x="1657351" y="1898650"/>
            <a:ext cx="21167" cy="3916363"/>
          </a:xfrm>
          <a:prstGeom prst="line">
            <a:avLst/>
          </a:prstGeom>
          <a:noFill/>
          <a:ln w="57150">
            <a:solidFill>
              <a:schemeClr val="tx2"/>
            </a:solidFill>
            <a:round/>
            <a:headEnd/>
            <a:tailEnd type="triangle" w="med" len="med"/>
          </a:ln>
          <a:extLst>
            <a:ext uri="{909E8E84-426E-40dd-AFC4-6F175D3DCCD1}">
              <a14:hiddenFill xmlns:a14="http://schemas.microsoft.com/office/drawing/2010/main" xmlns="">
                <a:noFill/>
              </a14:hiddenFill>
            </a:ext>
          </a:extLst>
        </p:spPr>
        <p:txBody>
          <a:bodyPr>
            <a:spAutoFit/>
          </a:bodyPr>
          <a:lstStyle/>
          <a:p>
            <a:endParaRPr lang="en-GB"/>
          </a:p>
        </p:txBody>
      </p:sp>
      <p:sp>
        <p:nvSpPr>
          <p:cNvPr id="27651" name="Text Box 4"/>
          <p:cNvSpPr txBox="1">
            <a:spLocks noChangeArrowheads="1"/>
          </p:cNvSpPr>
          <p:nvPr>
            <p:custDataLst>
              <p:tags r:id="rId4"/>
            </p:custDataLst>
          </p:nvPr>
        </p:nvSpPr>
        <p:spPr bwMode="auto">
          <a:xfrm>
            <a:off x="1930400" y="5862639"/>
            <a:ext cx="9042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t>Time Spent</a:t>
            </a:r>
          </a:p>
        </p:txBody>
      </p:sp>
      <p:sp>
        <p:nvSpPr>
          <p:cNvPr id="627722" name="AutoShape 10"/>
          <p:cNvSpPr>
            <a:spLocks noChangeArrowheads="1"/>
          </p:cNvSpPr>
          <p:nvPr>
            <p:custDataLst>
              <p:tags r:id="rId5"/>
            </p:custDataLst>
          </p:nvPr>
        </p:nvSpPr>
        <p:spPr bwMode="invGray">
          <a:xfrm>
            <a:off x="2343151" y="4329114"/>
            <a:ext cx="2336800" cy="122237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lIns="45720" rIns="45720" anchor="ctr"/>
          <a:lstStyle/>
          <a:p>
            <a:pPr algn="ctr">
              <a:defRPr/>
            </a:pPr>
            <a:r>
              <a:rPr lang="en-US" sz="2000" dirty="0">
                <a:latin typeface="Segoe Semibold" pitchFamily="34" charset="0"/>
              </a:rPr>
              <a:t>Get Familiar</a:t>
            </a:r>
            <a:endParaRPr lang="en-US" sz="2000" dirty="0"/>
          </a:p>
        </p:txBody>
      </p:sp>
      <p:sp>
        <p:nvSpPr>
          <p:cNvPr id="627725" name="AutoShape 13"/>
          <p:cNvSpPr>
            <a:spLocks noChangeArrowheads="1"/>
          </p:cNvSpPr>
          <p:nvPr>
            <p:custDataLst>
              <p:tags r:id="rId6"/>
            </p:custDataLst>
          </p:nvPr>
        </p:nvSpPr>
        <p:spPr bwMode="invGray">
          <a:xfrm>
            <a:off x="8447617" y="2089150"/>
            <a:ext cx="2326216" cy="1212850"/>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lIns="45720" rIns="45720" anchor="ctr"/>
          <a:lstStyle/>
          <a:p>
            <a:pPr algn="ctr">
              <a:defRPr/>
            </a:pPr>
            <a:r>
              <a:rPr lang="en-US" sz="2000" dirty="0">
                <a:latin typeface="Segoe Semibold" pitchFamily="34" charset="0"/>
              </a:rPr>
              <a:t>Achieve Mastery</a:t>
            </a:r>
            <a:endParaRPr lang="en-US" sz="2000" dirty="0"/>
          </a:p>
        </p:txBody>
      </p:sp>
      <p:sp>
        <p:nvSpPr>
          <p:cNvPr id="27654" name="Rectangle 16"/>
          <p:cNvSpPr>
            <a:spLocks noGrp="1" noChangeArrowheads="1"/>
          </p:cNvSpPr>
          <p:nvPr>
            <p:ph type="title"/>
            <p:custDataLst>
              <p:tags r:id="rId7"/>
            </p:custDataLst>
          </p:nvPr>
        </p:nvSpPr>
        <p:spPr>
          <a:xfrm>
            <a:off x="1121833" y="301625"/>
            <a:ext cx="10769600" cy="1143000"/>
          </a:xfrm>
        </p:spPr>
        <p:txBody>
          <a:bodyPr/>
          <a:lstStyle/>
          <a:p>
            <a:r>
              <a:rPr lang="en-US">
                <a:latin typeface="Candara" charset="0"/>
              </a:rPr>
              <a:t>Working Toward Mastery</a:t>
            </a:r>
          </a:p>
        </p:txBody>
      </p:sp>
      <p:sp>
        <p:nvSpPr>
          <p:cNvPr id="17" name="AutoShape 10"/>
          <p:cNvSpPr>
            <a:spLocks noChangeArrowheads="1"/>
          </p:cNvSpPr>
          <p:nvPr>
            <p:custDataLst>
              <p:tags r:id="rId8"/>
            </p:custDataLst>
          </p:nvPr>
        </p:nvSpPr>
        <p:spPr bwMode="invGray">
          <a:xfrm>
            <a:off x="5588000" y="3276601"/>
            <a:ext cx="2338917" cy="1222375"/>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lIns="45720" rIns="45720" anchor="ctr"/>
          <a:lstStyle/>
          <a:p>
            <a:pPr algn="ctr">
              <a:defRPr/>
            </a:pPr>
            <a:r>
              <a:rPr lang="en-US" sz="2000" dirty="0">
                <a:latin typeface="Segoe Semibold" pitchFamily="34" charset="0"/>
              </a:rPr>
              <a:t>Get Experienced</a:t>
            </a:r>
            <a:endParaRPr lang="en-US" sz="2000" dirty="0"/>
          </a:p>
        </p:txBody>
      </p:sp>
      <p:sp>
        <p:nvSpPr>
          <p:cNvPr id="11" name="Freeform 15"/>
          <p:cNvSpPr>
            <a:spLocks/>
          </p:cNvSpPr>
          <p:nvPr>
            <p:custDataLst>
              <p:tags r:id="rId9"/>
            </p:custDataLst>
          </p:nvPr>
        </p:nvSpPr>
        <p:spPr bwMode="auto">
          <a:xfrm rot="21240482">
            <a:off x="3359152" y="1676400"/>
            <a:ext cx="4972049" cy="2312988"/>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lstStyle/>
          <a:p>
            <a:pPr>
              <a:defRPr/>
            </a:pPr>
            <a:endParaRPr lang="en-US"/>
          </a:p>
        </p:txBody>
      </p:sp>
      <p:sp>
        <p:nvSpPr>
          <p:cNvPr id="2" name="Footer Placeholder 1"/>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3" name="Slide Number Placeholder 2"/>
          <p:cNvSpPr>
            <a:spLocks noGrp="1"/>
          </p:cNvSpPr>
          <p:nvPr>
            <p:ph type="sldNum" sz="quarter" idx="12"/>
          </p:nvPr>
        </p:nvSpPr>
        <p:spPr/>
        <p:txBody>
          <a:bodyPr/>
          <a:lstStyle/>
          <a:p>
            <a:pPr>
              <a:defRPr/>
            </a:pPr>
            <a:fld id="{4D0F8AF0-A578-594F-A7B9-2ADBA3E9353F}" type="slidenum">
              <a:rPr lang="en-GB" smtClean="0"/>
              <a:pPr>
                <a:defRPr/>
              </a:pPr>
              <a:t>11</a:t>
            </a:fld>
            <a:endParaRPr lang="en-GB"/>
          </a:p>
        </p:txBody>
      </p:sp>
      <p:sp>
        <p:nvSpPr>
          <p:cNvPr id="12"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custDataLst>
      <p:tags r:id="rId1"/>
    </p:custDataLst>
    <p:extLst>
      <p:ext uri="{BB962C8B-B14F-4D97-AF65-F5344CB8AC3E}">
        <p14:creationId xmlns:p14="http://schemas.microsoft.com/office/powerpoint/2010/main" xmlns="" val="368997242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4"/>
          <p:cNvSpPr>
            <a:spLocks noGrp="1"/>
          </p:cNvSpPr>
          <p:nvPr>
            <p:ph type="title"/>
          </p:nvPr>
        </p:nvSpPr>
        <p:spPr/>
        <p:txBody>
          <a:bodyPr/>
          <a:lstStyle/>
          <a:p>
            <a:r>
              <a:rPr lang="en-GB">
                <a:latin typeface="Candara" charset="0"/>
              </a:rPr>
              <a:t>Know Thyself!</a:t>
            </a:r>
          </a:p>
        </p:txBody>
      </p:sp>
      <p:graphicFrame>
        <p:nvGraphicFramePr>
          <p:cNvPr id="7" name="Content Placeholder 6"/>
          <p:cNvGraphicFramePr>
            <a:graphicFrameLocks noGrp="1"/>
          </p:cNvGraphicFramePr>
          <p:nvPr>
            <p:ph idx="1"/>
          </p:nvPr>
        </p:nvGraphicFramePr>
        <p:xfrm>
          <a:off x="0" y="1783357"/>
          <a:ext cx="12192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3" name="Slide Number Placeholder 2"/>
          <p:cNvSpPr>
            <a:spLocks noGrp="1"/>
          </p:cNvSpPr>
          <p:nvPr>
            <p:ph type="sldNum" sz="quarter" idx="12"/>
          </p:nvPr>
        </p:nvSpPr>
        <p:spPr/>
        <p:txBody>
          <a:bodyPr/>
          <a:lstStyle/>
          <a:p>
            <a:pPr>
              <a:defRPr/>
            </a:pPr>
            <a:fld id="{EC657B1E-039C-3A4D-BF04-787CA37E9BA8}" type="slidenum">
              <a:rPr lang="en-GB" smtClean="0"/>
              <a:pPr>
                <a:defRPr/>
              </a:pPr>
              <a:t>12</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813285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a:xfrm>
            <a:off x="1162051" y="1712435"/>
            <a:ext cx="9878483" cy="3451225"/>
          </a:xfrm>
        </p:spPr>
        <p:txBody>
          <a:bodyPr>
            <a:noAutofit/>
          </a:bodyPr>
          <a:lstStyle/>
          <a:p>
            <a:pPr>
              <a:lnSpc>
                <a:spcPct val="80000"/>
              </a:lnSpc>
            </a:pPr>
            <a:r>
              <a:rPr lang="en-US" sz="2200" dirty="0">
                <a:latin typeface="Candara" charset="0"/>
              </a:rPr>
              <a:t>Population Trend</a:t>
            </a:r>
          </a:p>
          <a:p>
            <a:pPr lvl="1">
              <a:lnSpc>
                <a:spcPct val="80000"/>
              </a:lnSpc>
            </a:pPr>
            <a:r>
              <a:rPr lang="en-US" sz="2200" dirty="0">
                <a:latin typeface="Candara" charset="0"/>
              </a:rPr>
              <a:t>Male vs. Female</a:t>
            </a:r>
          </a:p>
          <a:p>
            <a:pPr lvl="1">
              <a:lnSpc>
                <a:spcPct val="80000"/>
              </a:lnSpc>
            </a:pPr>
            <a:r>
              <a:rPr lang="en-US" sz="2200" dirty="0">
                <a:latin typeface="Candara" charset="0"/>
              </a:rPr>
              <a:t>Old vs. Young </a:t>
            </a:r>
          </a:p>
          <a:p>
            <a:pPr>
              <a:lnSpc>
                <a:spcPct val="80000"/>
              </a:lnSpc>
            </a:pPr>
            <a:r>
              <a:rPr lang="en-US" sz="2200" dirty="0">
                <a:latin typeface="Candara" charset="0"/>
              </a:rPr>
              <a:t>Global Events</a:t>
            </a:r>
          </a:p>
          <a:p>
            <a:pPr lvl="1">
              <a:lnSpc>
                <a:spcPct val="80000"/>
              </a:lnSpc>
            </a:pPr>
            <a:r>
              <a:rPr lang="en-US" sz="2200" dirty="0">
                <a:latin typeface="Candara" charset="0"/>
              </a:rPr>
              <a:t>Hajj &amp; Pilgrimages</a:t>
            </a:r>
          </a:p>
          <a:p>
            <a:pPr lvl="1">
              <a:lnSpc>
                <a:spcPct val="80000"/>
              </a:lnSpc>
            </a:pPr>
            <a:r>
              <a:rPr lang="en-US" sz="2200" dirty="0">
                <a:latin typeface="Candara" charset="0"/>
              </a:rPr>
              <a:t>International Trade</a:t>
            </a:r>
          </a:p>
          <a:p>
            <a:pPr>
              <a:lnSpc>
                <a:spcPct val="80000"/>
              </a:lnSpc>
            </a:pPr>
            <a:r>
              <a:rPr lang="en-US" sz="2200" dirty="0">
                <a:latin typeface="Candara" charset="0"/>
              </a:rPr>
              <a:t>Social Trends </a:t>
            </a:r>
          </a:p>
          <a:p>
            <a:pPr lvl="1">
              <a:lnSpc>
                <a:spcPct val="80000"/>
              </a:lnSpc>
            </a:pPr>
            <a:r>
              <a:rPr lang="en-US" sz="2200" dirty="0">
                <a:latin typeface="Candara" charset="0"/>
              </a:rPr>
              <a:t>Tourism &amp; Hospitality</a:t>
            </a:r>
          </a:p>
          <a:p>
            <a:pPr lvl="1">
              <a:lnSpc>
                <a:spcPct val="80000"/>
              </a:lnSpc>
            </a:pPr>
            <a:r>
              <a:rPr lang="en-US" sz="2200" dirty="0">
                <a:latin typeface="Candara" charset="0"/>
              </a:rPr>
              <a:t>E-Commerce</a:t>
            </a:r>
          </a:p>
          <a:p>
            <a:pPr lvl="1">
              <a:lnSpc>
                <a:spcPct val="80000"/>
              </a:lnSpc>
            </a:pPr>
            <a:r>
              <a:rPr lang="en-US" sz="2200" dirty="0">
                <a:latin typeface="Candara" charset="0"/>
              </a:rPr>
              <a:t>Appearance &amp; Personal Hygiene</a:t>
            </a:r>
          </a:p>
          <a:p>
            <a:pPr>
              <a:lnSpc>
                <a:spcPct val="80000"/>
              </a:lnSpc>
              <a:buFont typeface="Wingdings" charset="0"/>
              <a:buNone/>
            </a:pPr>
            <a:endParaRPr lang="en-US" sz="2200" dirty="0">
              <a:latin typeface="Candara" charset="0"/>
            </a:endParaRPr>
          </a:p>
          <a:p>
            <a:pPr>
              <a:lnSpc>
                <a:spcPct val="80000"/>
              </a:lnSpc>
            </a:pPr>
            <a:endParaRPr lang="en-US" sz="2200" dirty="0">
              <a:latin typeface="Candara" charset="0"/>
            </a:endParaRPr>
          </a:p>
        </p:txBody>
      </p:sp>
      <p:sp>
        <p:nvSpPr>
          <p:cNvPr id="31746" name="Rectangle 2"/>
          <p:cNvSpPr>
            <a:spLocks noGrp="1" noChangeArrowheads="1"/>
          </p:cNvSpPr>
          <p:nvPr>
            <p:ph type="title"/>
          </p:nvPr>
        </p:nvSpPr>
        <p:spPr/>
        <p:txBody>
          <a:bodyPr/>
          <a:lstStyle/>
          <a:p>
            <a:r>
              <a:rPr lang="en-US" dirty="0">
                <a:latin typeface="Candara" charset="0"/>
              </a:rPr>
              <a:t>Identifying Opportunities</a:t>
            </a:r>
            <a:endParaRPr lang="en-GB" dirty="0">
              <a:latin typeface="Candara" charset="0"/>
            </a:endParaRPr>
          </a:p>
        </p:txBody>
      </p:sp>
      <p:sp>
        <p:nvSpPr>
          <p:cNvPr id="6" name="Footer Placeholder 5"/>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C5D7F875-97DB-3045-8ACC-DAB6045C31B6}" type="slidenum">
              <a:rPr lang="en-GB" smtClean="0"/>
              <a:pPr>
                <a:defRPr/>
              </a:pPr>
              <a:t>13</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478970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idx="1"/>
          </p:nvPr>
        </p:nvSpPr>
        <p:spPr>
          <a:xfrm>
            <a:off x="677334" y="1692709"/>
            <a:ext cx="8596668" cy="3880773"/>
          </a:xfrm>
        </p:spPr>
        <p:txBody>
          <a:bodyPr>
            <a:normAutofit/>
          </a:bodyPr>
          <a:lstStyle/>
          <a:p>
            <a:pPr>
              <a:lnSpc>
                <a:spcPct val="80000"/>
              </a:lnSpc>
            </a:pPr>
            <a:r>
              <a:rPr lang="en-US" sz="2200" dirty="0">
                <a:latin typeface="Candara" charset="0"/>
              </a:rPr>
              <a:t>Entertainment</a:t>
            </a:r>
          </a:p>
          <a:p>
            <a:pPr lvl="1">
              <a:lnSpc>
                <a:spcPct val="80000"/>
              </a:lnSpc>
            </a:pPr>
            <a:r>
              <a:rPr lang="en-US" sz="2200" dirty="0">
                <a:latin typeface="Candara" charset="0"/>
              </a:rPr>
              <a:t>Television</a:t>
            </a:r>
          </a:p>
          <a:p>
            <a:pPr lvl="1">
              <a:lnSpc>
                <a:spcPct val="80000"/>
              </a:lnSpc>
            </a:pPr>
            <a:r>
              <a:rPr lang="en-US" sz="2200" dirty="0">
                <a:latin typeface="Candara" charset="0"/>
              </a:rPr>
              <a:t>Radio</a:t>
            </a:r>
          </a:p>
          <a:p>
            <a:pPr lvl="1">
              <a:lnSpc>
                <a:spcPct val="80000"/>
              </a:lnSpc>
            </a:pPr>
            <a:r>
              <a:rPr lang="en-US" sz="2200" dirty="0">
                <a:latin typeface="Candara" charset="0"/>
              </a:rPr>
              <a:t>Others</a:t>
            </a:r>
          </a:p>
          <a:p>
            <a:pPr>
              <a:lnSpc>
                <a:spcPct val="80000"/>
              </a:lnSpc>
            </a:pPr>
            <a:r>
              <a:rPr lang="en-US" sz="2200" dirty="0">
                <a:latin typeface="Candara" charset="0"/>
              </a:rPr>
              <a:t>Cultural Issues</a:t>
            </a:r>
          </a:p>
          <a:p>
            <a:pPr lvl="1">
              <a:lnSpc>
                <a:spcPct val="80000"/>
              </a:lnSpc>
            </a:pPr>
            <a:r>
              <a:rPr lang="en-US" sz="2200" dirty="0">
                <a:latin typeface="Candara" charset="0"/>
              </a:rPr>
              <a:t>Food </a:t>
            </a:r>
          </a:p>
          <a:p>
            <a:pPr lvl="1">
              <a:lnSpc>
                <a:spcPct val="80000"/>
              </a:lnSpc>
            </a:pPr>
            <a:r>
              <a:rPr lang="en-US" sz="2200" dirty="0">
                <a:latin typeface="Candara" charset="0"/>
              </a:rPr>
              <a:t>Family</a:t>
            </a:r>
          </a:p>
          <a:p>
            <a:pPr lvl="1">
              <a:lnSpc>
                <a:spcPct val="80000"/>
              </a:lnSpc>
            </a:pPr>
            <a:r>
              <a:rPr lang="en-US" sz="2200" dirty="0">
                <a:latin typeface="Candara" charset="0"/>
              </a:rPr>
              <a:t>Religion</a:t>
            </a:r>
          </a:p>
          <a:p>
            <a:pPr>
              <a:lnSpc>
                <a:spcPct val="80000"/>
              </a:lnSpc>
              <a:buFont typeface="Wingdings" charset="0"/>
              <a:buNone/>
            </a:pPr>
            <a:endParaRPr lang="en-US" sz="2200" dirty="0">
              <a:latin typeface="Candara" charset="0"/>
            </a:endParaRPr>
          </a:p>
          <a:p>
            <a:pPr>
              <a:lnSpc>
                <a:spcPct val="80000"/>
              </a:lnSpc>
            </a:pPr>
            <a:endParaRPr lang="en-US" sz="2200" dirty="0">
              <a:latin typeface="Candara" charset="0"/>
            </a:endParaRPr>
          </a:p>
        </p:txBody>
      </p:sp>
      <p:sp>
        <p:nvSpPr>
          <p:cNvPr id="32770" name="Rectangle 2"/>
          <p:cNvSpPr>
            <a:spLocks noGrp="1" noChangeArrowheads="1"/>
          </p:cNvSpPr>
          <p:nvPr>
            <p:ph type="title"/>
          </p:nvPr>
        </p:nvSpPr>
        <p:spPr/>
        <p:txBody>
          <a:bodyPr/>
          <a:lstStyle/>
          <a:p>
            <a:r>
              <a:rPr lang="en-US">
                <a:latin typeface="Candara" charset="0"/>
              </a:rPr>
              <a:t>Identifying Opportunities</a:t>
            </a:r>
            <a:endParaRPr lang="en-GB">
              <a:latin typeface="Candara" charset="0"/>
            </a:endParaRPr>
          </a:p>
        </p:txBody>
      </p:sp>
      <p:sp>
        <p:nvSpPr>
          <p:cNvPr id="6" name="Footer Placeholder 5"/>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CFE503DE-7634-F44A-BDFA-F3198A451A61}" type="slidenum">
              <a:rPr lang="en-GB" smtClean="0"/>
              <a:pPr>
                <a:defRPr/>
              </a:pPr>
              <a:t>14</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671951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idx="1"/>
          </p:nvPr>
        </p:nvSpPr>
        <p:spPr>
          <a:xfrm>
            <a:off x="677334" y="1545661"/>
            <a:ext cx="8596668" cy="3880773"/>
          </a:xfrm>
        </p:spPr>
        <p:txBody>
          <a:bodyPr>
            <a:normAutofit/>
          </a:bodyPr>
          <a:lstStyle/>
          <a:p>
            <a:pPr>
              <a:lnSpc>
                <a:spcPct val="80000"/>
              </a:lnSpc>
            </a:pPr>
            <a:r>
              <a:rPr lang="en-US" sz="2200" dirty="0">
                <a:latin typeface="Candara" charset="0"/>
              </a:rPr>
              <a:t>Education &amp; Capacity Development</a:t>
            </a:r>
          </a:p>
          <a:p>
            <a:pPr lvl="1">
              <a:lnSpc>
                <a:spcPct val="80000"/>
              </a:lnSpc>
            </a:pPr>
            <a:r>
              <a:rPr lang="en-US" sz="2200" dirty="0">
                <a:latin typeface="Candara" charset="0"/>
              </a:rPr>
              <a:t>Academics</a:t>
            </a:r>
          </a:p>
          <a:p>
            <a:pPr lvl="1">
              <a:lnSpc>
                <a:spcPct val="80000"/>
              </a:lnSpc>
            </a:pPr>
            <a:r>
              <a:rPr lang="en-US" sz="2200" dirty="0">
                <a:latin typeface="Candara" charset="0"/>
              </a:rPr>
              <a:t>Post-School</a:t>
            </a:r>
          </a:p>
          <a:p>
            <a:pPr lvl="1">
              <a:lnSpc>
                <a:spcPct val="80000"/>
              </a:lnSpc>
            </a:pPr>
            <a:r>
              <a:rPr lang="en-US" sz="2200" dirty="0">
                <a:latin typeface="Candara" charset="0"/>
              </a:rPr>
              <a:t>Pre-School</a:t>
            </a:r>
          </a:p>
          <a:p>
            <a:pPr lvl="1">
              <a:lnSpc>
                <a:spcPct val="80000"/>
              </a:lnSpc>
            </a:pPr>
            <a:r>
              <a:rPr lang="en-US" sz="2200" dirty="0">
                <a:latin typeface="Candara" charset="0"/>
              </a:rPr>
              <a:t>Skill &amp; Capacity Development</a:t>
            </a:r>
          </a:p>
          <a:p>
            <a:pPr>
              <a:lnSpc>
                <a:spcPct val="80000"/>
              </a:lnSpc>
            </a:pPr>
            <a:r>
              <a:rPr lang="en-US" sz="2200" dirty="0">
                <a:latin typeface="Candara" charset="0"/>
              </a:rPr>
              <a:t>Information, Communication &amp; Technology</a:t>
            </a:r>
          </a:p>
          <a:p>
            <a:pPr lvl="1">
              <a:lnSpc>
                <a:spcPct val="80000"/>
              </a:lnSpc>
            </a:pPr>
            <a:r>
              <a:rPr lang="en-US" sz="2200" dirty="0">
                <a:latin typeface="Candara" charset="0"/>
              </a:rPr>
              <a:t>Travel</a:t>
            </a:r>
          </a:p>
          <a:p>
            <a:pPr lvl="1">
              <a:lnSpc>
                <a:spcPct val="80000"/>
              </a:lnSpc>
            </a:pPr>
            <a:r>
              <a:rPr lang="en-US" sz="2200" dirty="0">
                <a:latin typeface="Candara" charset="0"/>
              </a:rPr>
              <a:t>Phone</a:t>
            </a:r>
          </a:p>
          <a:p>
            <a:pPr lvl="1">
              <a:lnSpc>
                <a:spcPct val="80000"/>
              </a:lnSpc>
            </a:pPr>
            <a:r>
              <a:rPr lang="en-US" sz="2200" dirty="0">
                <a:latin typeface="Candara" charset="0"/>
              </a:rPr>
              <a:t>Internet</a:t>
            </a:r>
          </a:p>
        </p:txBody>
      </p:sp>
      <p:sp>
        <p:nvSpPr>
          <p:cNvPr id="33794" name="Rectangle 2"/>
          <p:cNvSpPr>
            <a:spLocks noGrp="1" noChangeArrowheads="1"/>
          </p:cNvSpPr>
          <p:nvPr>
            <p:ph type="title"/>
          </p:nvPr>
        </p:nvSpPr>
        <p:spPr/>
        <p:txBody>
          <a:bodyPr/>
          <a:lstStyle/>
          <a:p>
            <a:r>
              <a:rPr lang="en-US">
                <a:latin typeface="Candara" charset="0"/>
              </a:rPr>
              <a:t>Identifying Opportunities</a:t>
            </a:r>
            <a:endParaRPr lang="en-GB">
              <a:latin typeface="Candara" charset="0"/>
            </a:endParaRPr>
          </a:p>
        </p:txBody>
      </p:sp>
      <p:sp>
        <p:nvSpPr>
          <p:cNvPr id="6" name="Footer Placeholder 5"/>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B8099515-F918-1C4A-AA76-DB512A380366}" type="slidenum">
              <a:rPr lang="en-GB" smtClean="0"/>
              <a:pPr>
                <a:defRPr/>
              </a:pPr>
              <a:t>15</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03108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idx="1"/>
          </p:nvPr>
        </p:nvSpPr>
        <p:spPr>
          <a:xfrm>
            <a:off x="677334" y="1452085"/>
            <a:ext cx="8596668" cy="3880773"/>
          </a:xfrm>
        </p:spPr>
        <p:txBody>
          <a:bodyPr>
            <a:normAutofit/>
          </a:bodyPr>
          <a:lstStyle/>
          <a:p>
            <a:pPr>
              <a:lnSpc>
                <a:spcPct val="80000"/>
              </a:lnSpc>
            </a:pPr>
            <a:r>
              <a:rPr lang="en-US" sz="2200" dirty="0">
                <a:latin typeface="Candara" charset="0"/>
              </a:rPr>
              <a:t>Health Concerns</a:t>
            </a:r>
          </a:p>
          <a:p>
            <a:pPr>
              <a:lnSpc>
                <a:spcPct val="80000"/>
              </a:lnSpc>
            </a:pPr>
            <a:r>
              <a:rPr lang="en-US" sz="2200" dirty="0">
                <a:latin typeface="Candara" charset="0"/>
              </a:rPr>
              <a:t>Environment &amp; Waste Management</a:t>
            </a:r>
          </a:p>
          <a:p>
            <a:pPr>
              <a:lnSpc>
                <a:spcPct val="80000"/>
              </a:lnSpc>
            </a:pPr>
            <a:r>
              <a:rPr lang="en-US" sz="2200" dirty="0">
                <a:latin typeface="Candara" charset="0"/>
              </a:rPr>
              <a:t>Politics </a:t>
            </a:r>
          </a:p>
          <a:p>
            <a:pPr>
              <a:lnSpc>
                <a:spcPct val="80000"/>
              </a:lnSpc>
            </a:pPr>
            <a:r>
              <a:rPr lang="en-US" sz="2200" dirty="0">
                <a:latin typeface="Candara" charset="0"/>
              </a:rPr>
              <a:t>Developmental Sector (NGO, Civil Society) </a:t>
            </a:r>
          </a:p>
          <a:p>
            <a:pPr>
              <a:lnSpc>
                <a:spcPct val="80000"/>
              </a:lnSpc>
            </a:pPr>
            <a:r>
              <a:rPr lang="en-US" sz="2200" dirty="0">
                <a:latin typeface="Candara" charset="0"/>
              </a:rPr>
              <a:t>Agriculture</a:t>
            </a:r>
          </a:p>
          <a:p>
            <a:pPr>
              <a:lnSpc>
                <a:spcPct val="80000"/>
              </a:lnSpc>
            </a:pPr>
            <a:r>
              <a:rPr lang="en-US" sz="2200" dirty="0">
                <a:latin typeface="Candara" charset="0"/>
              </a:rPr>
              <a:t>General Commerce (Domestic Trade, Import, Export)</a:t>
            </a:r>
          </a:p>
          <a:p>
            <a:pPr>
              <a:lnSpc>
                <a:spcPct val="80000"/>
              </a:lnSpc>
              <a:buFont typeface="Wingdings" charset="0"/>
              <a:buNone/>
            </a:pPr>
            <a:r>
              <a:rPr lang="en-US" sz="2200" dirty="0">
                <a:latin typeface="Candara" charset="0"/>
              </a:rPr>
              <a:t> </a:t>
            </a:r>
            <a:endParaRPr lang="en-GB" sz="2200" dirty="0">
              <a:latin typeface="Candara" charset="0"/>
            </a:endParaRPr>
          </a:p>
          <a:p>
            <a:pPr>
              <a:lnSpc>
                <a:spcPct val="80000"/>
              </a:lnSpc>
              <a:buFont typeface="Wingdings" charset="0"/>
              <a:buNone/>
            </a:pPr>
            <a:endParaRPr lang="en-US" sz="2200" dirty="0">
              <a:latin typeface="Candara" charset="0"/>
            </a:endParaRPr>
          </a:p>
        </p:txBody>
      </p:sp>
      <p:sp>
        <p:nvSpPr>
          <p:cNvPr id="34818" name="Rectangle 2"/>
          <p:cNvSpPr>
            <a:spLocks noGrp="1" noChangeArrowheads="1"/>
          </p:cNvSpPr>
          <p:nvPr>
            <p:ph type="title"/>
          </p:nvPr>
        </p:nvSpPr>
        <p:spPr/>
        <p:txBody>
          <a:bodyPr/>
          <a:lstStyle/>
          <a:p>
            <a:r>
              <a:rPr lang="en-US">
                <a:latin typeface="Candara" charset="0"/>
              </a:rPr>
              <a:t>Identifying Opportunities</a:t>
            </a:r>
            <a:endParaRPr lang="en-GB">
              <a:latin typeface="Candara" charset="0"/>
            </a:endParaRPr>
          </a:p>
        </p:txBody>
      </p:sp>
      <p:sp>
        <p:nvSpPr>
          <p:cNvPr id="6" name="Footer Placeholder 5"/>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300F0C60-B3F8-0D4E-8727-7D1E7E489CB0}" type="slidenum">
              <a:rPr lang="en-GB" smtClean="0"/>
              <a:pPr>
                <a:defRPr/>
              </a:pPr>
              <a:t>16</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732554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35842" name="Rectangle 2"/>
          <p:cNvSpPr>
            <a:spLocks noGrp="1" noChangeArrowheads="1"/>
          </p:cNvSpPr>
          <p:nvPr>
            <p:ph type="title"/>
          </p:nvPr>
        </p:nvSpPr>
        <p:spPr/>
        <p:txBody>
          <a:bodyPr/>
          <a:lstStyle/>
          <a:p>
            <a:r>
              <a:rPr lang="en-GB">
                <a:latin typeface="Candara" charset="0"/>
              </a:rPr>
              <a:t>3 Categories of Entrepreneurs</a:t>
            </a:r>
          </a:p>
        </p:txBody>
      </p:sp>
      <p:sp>
        <p:nvSpPr>
          <p:cNvPr id="22532" name="Rectangle 3"/>
          <p:cNvSpPr>
            <a:spLocks noGrp="1" noChangeArrowheads="1"/>
          </p:cNvSpPr>
          <p:nvPr>
            <p:ph type="body" idx="1"/>
          </p:nvPr>
        </p:nvSpPr>
        <p:spPr>
          <a:xfrm>
            <a:off x="912286" y="1611589"/>
            <a:ext cx="9087294" cy="3692525"/>
          </a:xfrm>
        </p:spPr>
        <p:txBody>
          <a:bodyPr/>
          <a:lstStyle/>
          <a:p>
            <a:pPr marL="457200" indent="-457200">
              <a:buFont typeface="+mj-lt"/>
              <a:buAutoNum type="arabicPeriod"/>
              <a:defRPr/>
            </a:pPr>
            <a:r>
              <a:rPr lang="en-GB" sz="2300" dirty="0">
                <a:latin typeface="Candara" charset="0"/>
              </a:rPr>
              <a:t>I</a:t>
            </a:r>
            <a:r>
              <a:rPr lang="en-GB" sz="2300" dirty="0" smtClean="0">
                <a:latin typeface="Candara" charset="0"/>
              </a:rPr>
              <a:t>nnocent </a:t>
            </a:r>
            <a:r>
              <a:rPr lang="en-GB" sz="2300" dirty="0">
                <a:latin typeface="Candara" charset="0"/>
              </a:rPr>
              <a:t>Entrepreneur (uses </a:t>
            </a:r>
            <a:r>
              <a:rPr lang="ja-JP" altLang="en-GB" sz="2300" dirty="0">
                <a:latin typeface="Arial" charset="0"/>
              </a:rPr>
              <a:t>“</a:t>
            </a:r>
            <a:r>
              <a:rPr lang="en-GB" altLang="ja-JP" sz="2300" dirty="0">
                <a:latin typeface="Candara" charset="0"/>
              </a:rPr>
              <a:t>common sense</a:t>
            </a:r>
            <a:r>
              <a:rPr lang="ja-JP" altLang="en-GB" sz="2300" dirty="0">
                <a:latin typeface="Arial" charset="0"/>
              </a:rPr>
              <a:t>”</a:t>
            </a:r>
            <a:r>
              <a:rPr lang="en-GB" altLang="ja-JP" sz="2300" dirty="0">
                <a:latin typeface="Candara" charset="0"/>
              </a:rPr>
              <a:t> or </a:t>
            </a:r>
            <a:r>
              <a:rPr lang="ja-JP" altLang="en-GB" sz="2300" dirty="0">
                <a:latin typeface="Arial" charset="0"/>
              </a:rPr>
              <a:t>“</a:t>
            </a:r>
            <a:r>
              <a:rPr lang="en-GB" altLang="ja-JP" sz="2300" dirty="0">
                <a:latin typeface="Candara" charset="0"/>
              </a:rPr>
              <a:t>street wisdom</a:t>
            </a:r>
            <a:r>
              <a:rPr lang="ja-JP" altLang="en-GB" sz="2300" dirty="0">
                <a:latin typeface="Arial" charset="0"/>
              </a:rPr>
              <a:t>”</a:t>
            </a:r>
            <a:r>
              <a:rPr lang="en-GB" altLang="ja-JP" sz="2300" dirty="0">
                <a:latin typeface="Candara" charset="0"/>
              </a:rPr>
              <a:t> to run the business). </a:t>
            </a:r>
            <a:endParaRPr lang="en-GB" altLang="ja-JP" sz="2300" dirty="0" smtClean="0">
              <a:latin typeface="Candara" charset="0"/>
            </a:endParaRPr>
          </a:p>
          <a:p>
            <a:pPr marL="457200" indent="-457200">
              <a:buFont typeface="+mj-lt"/>
              <a:buAutoNum type="arabicPeriod"/>
              <a:defRPr/>
            </a:pPr>
            <a:r>
              <a:rPr lang="en-GB" sz="2100" dirty="0" smtClean="0">
                <a:latin typeface="Candara" charset="0"/>
              </a:rPr>
              <a:t>Learned </a:t>
            </a:r>
            <a:r>
              <a:rPr lang="en-GB" sz="2100" dirty="0">
                <a:latin typeface="Candara" charset="0"/>
              </a:rPr>
              <a:t>Entrepreneur (has specialised expertise + professional management training; not necessarily in the area of business</a:t>
            </a:r>
            <a:r>
              <a:rPr lang="en-GB" sz="2100" dirty="0" smtClean="0">
                <a:latin typeface="Candara" charset="0"/>
              </a:rPr>
              <a:t>)</a:t>
            </a:r>
          </a:p>
          <a:p>
            <a:pPr marL="457200" indent="-457200">
              <a:buFont typeface="+mj-lt"/>
              <a:buAutoNum type="arabicPeriod"/>
              <a:defRPr/>
            </a:pPr>
            <a:r>
              <a:rPr lang="en-GB" sz="2100" dirty="0" smtClean="0">
                <a:latin typeface="Candara" charset="0"/>
              </a:rPr>
              <a:t>Master </a:t>
            </a:r>
            <a:r>
              <a:rPr lang="en-GB" sz="2100" dirty="0">
                <a:latin typeface="Candara" charset="0"/>
              </a:rPr>
              <a:t>Entrepreneur (has in addition to the qualities of the Learned Entrepreneur, correct attitudes +Intuition + Entrepreneurial Creativity)</a:t>
            </a:r>
          </a:p>
          <a:p>
            <a:pPr lvl="1">
              <a:buFont typeface="Wingdings" charset="0"/>
              <a:buNone/>
              <a:defRPr/>
            </a:pPr>
            <a:endParaRPr lang="en-GB" dirty="0">
              <a:latin typeface="Candara" charset="0"/>
            </a:endParaRPr>
          </a:p>
          <a:p>
            <a:pPr>
              <a:defRPr/>
            </a:pPr>
            <a:endParaRPr lang="en-GB" sz="2600" dirty="0">
              <a:latin typeface="Candara" charset="0"/>
            </a:endParaRPr>
          </a:p>
        </p:txBody>
      </p:sp>
      <p:sp>
        <p:nvSpPr>
          <p:cNvPr id="2" name="Slide Number Placeholder 1"/>
          <p:cNvSpPr>
            <a:spLocks noGrp="1"/>
          </p:cNvSpPr>
          <p:nvPr>
            <p:ph type="sldNum" sz="quarter" idx="12"/>
          </p:nvPr>
        </p:nvSpPr>
        <p:spPr/>
        <p:txBody>
          <a:bodyPr/>
          <a:lstStyle/>
          <a:p>
            <a:pPr>
              <a:defRPr/>
            </a:pPr>
            <a:fld id="{198D8EFA-4055-AE46-823B-962D4BCD3EEE}" type="slidenum">
              <a:rPr lang="en-GB" smtClean="0"/>
              <a:pPr>
                <a:defRPr/>
              </a:pPr>
              <a:t>17</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660359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Candara" charset="0"/>
              </a:rPr>
              <a:t>Are You Still a Technician?</a:t>
            </a:r>
          </a:p>
        </p:txBody>
      </p:sp>
      <p:graphicFrame>
        <p:nvGraphicFramePr>
          <p:cNvPr id="9" name="Diagram 8"/>
          <p:cNvGraphicFramePr/>
          <p:nvPr>
            <p:extLst>
              <p:ext uri="{D42A27DB-BD31-4B8C-83A1-F6EECF244321}">
                <p14:modId xmlns:p14="http://schemas.microsoft.com/office/powerpoint/2010/main" xmlns="" val="2586593738"/>
              </p:ext>
            </p:extLst>
          </p:nvPr>
        </p:nvGraphicFramePr>
        <p:xfrm>
          <a:off x="524506" y="1739120"/>
          <a:ext cx="7976271"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Up Arrow 13"/>
          <p:cNvSpPr/>
          <p:nvPr/>
        </p:nvSpPr>
        <p:spPr>
          <a:xfrm flipH="1">
            <a:off x="8152024" y="2273976"/>
            <a:ext cx="548216" cy="2349500"/>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894" name="TextBox 14"/>
          <p:cNvSpPr txBox="1">
            <a:spLocks noChangeArrowheads="1"/>
          </p:cNvSpPr>
          <p:nvPr/>
        </p:nvSpPr>
        <p:spPr bwMode="auto">
          <a:xfrm>
            <a:off x="7329189" y="1854626"/>
            <a:ext cx="21734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Exec. Management</a:t>
            </a:r>
          </a:p>
        </p:txBody>
      </p:sp>
      <p:sp>
        <p:nvSpPr>
          <p:cNvPr id="37895" name="TextBox 15"/>
          <p:cNvSpPr txBox="1">
            <a:spLocks noChangeArrowheads="1"/>
          </p:cNvSpPr>
          <p:nvPr/>
        </p:nvSpPr>
        <p:spPr bwMode="auto">
          <a:xfrm>
            <a:off x="7708296" y="4771200"/>
            <a:ext cx="142933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Lower Level</a:t>
            </a:r>
          </a:p>
        </p:txBody>
      </p:sp>
      <p:sp>
        <p:nvSpPr>
          <p:cNvPr id="37896" name="TextBox 16"/>
          <p:cNvSpPr txBox="1">
            <a:spLocks noChangeArrowheads="1"/>
          </p:cNvSpPr>
          <p:nvPr/>
        </p:nvSpPr>
        <p:spPr bwMode="auto">
          <a:xfrm>
            <a:off x="249936" y="5597456"/>
            <a:ext cx="68018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Source: Skills of an Effective Administrator – Robert L. Katz/HBR</a:t>
            </a:r>
          </a:p>
        </p:txBody>
      </p:sp>
      <p:sp>
        <p:nvSpPr>
          <p:cNvPr id="33800" name="Footer Placeholder 18"/>
          <p:cNvSpPr>
            <a:spLocks noGrp="1"/>
          </p:cNvSpPr>
          <p:nvPr>
            <p:ph type="ftr" sz="quarter" idx="11"/>
          </p:nvPr>
        </p:nvSpPr>
        <p:spPr bwMode="auto">
          <a:ln>
            <a:miter lim="800000"/>
            <a:headEnd/>
            <a:tailEnd/>
          </a:ln>
        </p:spPr>
        <p:txBody>
          <a:bodyPr/>
          <a:lstStyle/>
          <a:p>
            <a:pPr>
              <a:defRPr/>
            </a:pPr>
            <a:r>
              <a:rPr lang="en-US" smtClean="0"/>
              <a:t>Entrepreneurship - Identifying &amp; Assessing Business Opportunities</a:t>
            </a:r>
            <a:endParaRPr lang="en-US"/>
          </a:p>
        </p:txBody>
      </p:sp>
      <p:sp>
        <p:nvSpPr>
          <p:cNvPr id="2" name="Slide Number Placeholder 1"/>
          <p:cNvSpPr>
            <a:spLocks noGrp="1"/>
          </p:cNvSpPr>
          <p:nvPr>
            <p:ph type="sldNum" sz="quarter" idx="12"/>
          </p:nvPr>
        </p:nvSpPr>
        <p:spPr/>
        <p:txBody>
          <a:bodyPr/>
          <a:lstStyle/>
          <a:p>
            <a:pPr>
              <a:defRPr/>
            </a:pPr>
            <a:fld id="{D7801286-827F-0049-B0E9-BBA6AD1DE56C}" type="slidenum">
              <a:rPr lang="en-GB" smtClean="0"/>
              <a:pPr>
                <a:defRPr/>
              </a:pPr>
              <a:t>18</a:t>
            </a:fld>
            <a:endParaRPr lang="en-GB"/>
          </a:p>
        </p:txBody>
      </p:sp>
      <p:sp>
        <p:nvSpPr>
          <p:cNvPr id="10"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3758954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p:cNvSpPr>
          <p:nvPr>
            <p:ph idx="1"/>
          </p:nvPr>
        </p:nvSpPr>
        <p:spPr>
          <a:xfrm>
            <a:off x="5544558" y="2665021"/>
            <a:ext cx="4468390" cy="2227821"/>
          </a:xfrm>
        </p:spPr>
        <p:txBody>
          <a:bodyPr>
            <a:normAutofit fontScale="92500" lnSpcReduction="10000"/>
          </a:bodyPr>
          <a:lstStyle/>
          <a:p>
            <a:pPr algn="ctr">
              <a:buFont typeface="Arial" charset="0"/>
              <a:buNone/>
            </a:pPr>
            <a:r>
              <a:rPr lang="en-US" sz="2600" dirty="0">
                <a:latin typeface="Candara" charset="0"/>
              </a:rPr>
              <a:t>	</a:t>
            </a:r>
            <a:r>
              <a:rPr lang="en-US" sz="2600" dirty="0">
                <a:latin typeface="Arial" charset="0"/>
                <a:cs typeface="Arial" charset="0"/>
              </a:rPr>
              <a:t>“If you want to go fast, go alone; if you want to go far, go together” </a:t>
            </a:r>
          </a:p>
          <a:p>
            <a:pPr algn="ctr">
              <a:buFont typeface="Arial" charset="0"/>
              <a:buNone/>
            </a:pPr>
            <a:r>
              <a:rPr lang="en-US" dirty="0">
                <a:latin typeface="Arial" charset="0"/>
                <a:cs typeface="Arial" charset="0"/>
              </a:rPr>
              <a:t>– </a:t>
            </a:r>
            <a:r>
              <a:rPr lang="en-US" dirty="0">
                <a:solidFill>
                  <a:srgbClr val="FF0000"/>
                </a:solidFill>
                <a:latin typeface="Arial" charset="0"/>
                <a:cs typeface="Arial" charset="0"/>
              </a:rPr>
              <a:t>African Proverb</a:t>
            </a:r>
            <a:endParaRPr lang="en-US" dirty="0">
              <a:latin typeface="Arial" charset="0"/>
              <a:cs typeface="Arial" charset="0"/>
            </a:endParaRPr>
          </a:p>
          <a:p>
            <a:pPr>
              <a:buFont typeface="Arial" charset="0"/>
              <a:buNone/>
            </a:pPr>
            <a:endParaRPr lang="en-US" i="1" dirty="0">
              <a:latin typeface="Candara" charset="0"/>
            </a:endParaRPr>
          </a:p>
          <a:p>
            <a:pPr>
              <a:buFont typeface="Arial" charset="0"/>
              <a:buNone/>
            </a:pPr>
            <a:r>
              <a:rPr lang="en-US" i="1" dirty="0">
                <a:latin typeface="Candara" charset="0"/>
              </a:rPr>
              <a:t>								</a:t>
            </a:r>
          </a:p>
        </p:txBody>
      </p:sp>
      <p:sp>
        <p:nvSpPr>
          <p:cNvPr id="38914" name="Title 1"/>
          <p:cNvSpPr>
            <a:spLocks noGrp="1"/>
          </p:cNvSpPr>
          <p:nvPr>
            <p:ph type="title"/>
          </p:nvPr>
        </p:nvSpPr>
        <p:spPr/>
        <p:txBody>
          <a:bodyPr/>
          <a:lstStyle/>
          <a:p>
            <a:r>
              <a:rPr lang="en-US">
                <a:latin typeface="Candara" charset="0"/>
              </a:rPr>
              <a:t>Building the Team</a:t>
            </a:r>
          </a:p>
        </p:txBody>
      </p:sp>
      <p:sp>
        <p:nvSpPr>
          <p:cNvPr id="4" name="Footer Placeholder 3"/>
          <p:cNvSpPr>
            <a:spLocks noGrp="1"/>
          </p:cNvSpPr>
          <p:nvPr>
            <p:ph type="ftr" sz="quarter" idx="11"/>
          </p:nvPr>
        </p:nvSpPr>
        <p:spPr/>
        <p:txBody>
          <a:bodyPr/>
          <a:lstStyle/>
          <a:p>
            <a:pPr>
              <a:defRPr/>
            </a:pPr>
            <a:r>
              <a:rPr lang="en-US" smtClean="0"/>
              <a:t>Entrepreneurship - Identifying &amp; Assessing Business Opportunities</a:t>
            </a:r>
            <a:endParaRPr lang="en-US"/>
          </a:p>
        </p:txBody>
      </p:sp>
      <p:pic>
        <p:nvPicPr>
          <p:cNvPr id="38916" name="Picture 8" descr="lifted.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93700" y="1533384"/>
            <a:ext cx="5080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7D75945-7E32-2643-9E24-2882DA2F2F67}" type="slidenum">
              <a:rPr lang="en-GB" smtClean="0"/>
              <a:pPr>
                <a:defRPr/>
              </a:pPr>
              <a:t>19</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76784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defRPr/>
            </a:pPr>
            <a:r>
              <a:rPr lang="en-GB" sz="1800" dirty="0" smtClean="0"/>
              <a:t>Switch your cell phone off</a:t>
            </a:r>
          </a:p>
          <a:p>
            <a:pPr marL="457200" indent="-457200">
              <a:buFont typeface="+mj-lt"/>
              <a:buAutoNum type="arabicPeriod"/>
              <a:defRPr/>
            </a:pPr>
            <a:r>
              <a:rPr lang="en-GB" sz="1800" dirty="0" smtClean="0"/>
              <a:t>To make contributions indicate by raising your hand</a:t>
            </a:r>
          </a:p>
          <a:p>
            <a:pPr marL="457200" indent="-457200">
              <a:buFont typeface="+mj-lt"/>
              <a:buAutoNum type="arabicPeriod"/>
              <a:defRPr/>
            </a:pPr>
            <a:r>
              <a:rPr lang="en-US" sz="1800" dirty="0" smtClean="0"/>
              <a:t>Everyone must participate in group activities</a:t>
            </a:r>
          </a:p>
          <a:p>
            <a:pPr marL="457200" indent="-457200">
              <a:buFont typeface="+mj-lt"/>
              <a:buAutoNum type="arabicPeriod"/>
              <a:defRPr/>
            </a:pPr>
            <a:r>
              <a:rPr lang="en-US" sz="1800" dirty="0" smtClean="0"/>
              <a:t>No idea is stupid, everyone</a:t>
            </a:r>
            <a:r>
              <a:rPr lang="ja-JP" altLang="en-US" sz="1800" dirty="0" smtClean="0"/>
              <a:t>’</a:t>
            </a:r>
            <a:r>
              <a:rPr lang="en-US" sz="1800" dirty="0" smtClean="0"/>
              <a:t>s contribution is valid and important</a:t>
            </a:r>
          </a:p>
          <a:p>
            <a:pPr marL="457200" indent="-457200">
              <a:buFont typeface="+mj-lt"/>
              <a:buAutoNum type="arabicPeriod"/>
              <a:defRPr/>
            </a:pPr>
            <a:r>
              <a:rPr lang="en-US" sz="1800" dirty="0" smtClean="0"/>
              <a:t>No criticism is allowed – avoid </a:t>
            </a:r>
            <a:r>
              <a:rPr lang="ja-JP" altLang="en-US" sz="1800" dirty="0" smtClean="0"/>
              <a:t>“</a:t>
            </a:r>
            <a:r>
              <a:rPr lang="en-US" sz="1800" dirty="0" smtClean="0"/>
              <a:t>killer</a:t>
            </a:r>
            <a:r>
              <a:rPr lang="ja-JP" altLang="en-US" sz="1800" dirty="0" smtClean="0"/>
              <a:t>”</a:t>
            </a:r>
            <a:r>
              <a:rPr lang="en-US" sz="1800" dirty="0" smtClean="0"/>
              <a:t> phrases</a:t>
            </a:r>
          </a:p>
          <a:p>
            <a:pPr marL="457200" indent="-457200">
              <a:buFont typeface="+mj-lt"/>
              <a:buAutoNum type="arabicPeriod"/>
              <a:defRPr/>
            </a:pPr>
            <a:r>
              <a:rPr lang="en-US" sz="1800" dirty="0" smtClean="0"/>
              <a:t>Avoid unnecessary movement in and out of the hall/side talk</a:t>
            </a:r>
          </a:p>
          <a:p>
            <a:pPr marL="457200" indent="-457200">
              <a:buFont typeface="+mj-lt"/>
              <a:buAutoNum type="arabicPeriod"/>
              <a:defRPr/>
            </a:pPr>
            <a:r>
              <a:rPr lang="en-US" sz="1800" dirty="0" smtClean="0"/>
              <a:t>Have fun!!!</a:t>
            </a:r>
            <a:endParaRPr lang="en-GB" sz="1800" dirty="0" smtClean="0"/>
          </a:p>
          <a:p>
            <a:pPr eaLnBrk="1" hangingPunct="1">
              <a:defRPr/>
            </a:pPr>
            <a:endParaRPr lang="en-US" sz="1800" dirty="0" smtClean="0"/>
          </a:p>
          <a:p>
            <a:pPr eaLnBrk="1" hangingPunct="1">
              <a:defRPr/>
            </a:pPr>
            <a:endParaRPr lang="en-GB" sz="1800" dirty="0" smtClean="0"/>
          </a:p>
          <a:p>
            <a:pPr eaLnBrk="1" hangingPunct="1">
              <a:defRPr/>
            </a:pPr>
            <a:endParaRPr lang="en-GB" sz="1800" dirty="0"/>
          </a:p>
        </p:txBody>
      </p:sp>
      <p:sp>
        <p:nvSpPr>
          <p:cNvPr id="49154" name="Title 1"/>
          <p:cNvSpPr>
            <a:spLocks noGrp="1"/>
          </p:cNvSpPr>
          <p:nvPr>
            <p:ph type="title"/>
          </p:nvPr>
        </p:nvSpPr>
        <p:spPr/>
        <p:txBody>
          <a:bodyPr/>
          <a:lstStyle/>
          <a:p>
            <a:r>
              <a:rPr lang="en-US">
                <a:latin typeface="Candara" charset="0"/>
              </a:rPr>
              <a:t>House Rules</a:t>
            </a:r>
          </a:p>
        </p:txBody>
      </p:sp>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dirty="0"/>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6AF5D7-0115-7844-807F-793ED4092162}" type="slidenum">
              <a:rPr lang="en-GB" sz="1000">
                <a:solidFill>
                  <a:schemeClr val="tx2"/>
                </a:solidFill>
              </a:rPr>
              <a:pPr eaLnBrk="1" hangingPunct="1"/>
              <a:t>2</a:t>
            </a:fld>
            <a:endParaRPr lang="en-GB" sz="1000">
              <a:solidFill>
                <a:schemeClr val="tx2"/>
              </a:solidFill>
            </a:endParaRPr>
          </a:p>
        </p:txBody>
      </p:sp>
    </p:spTree>
    <p:extLst>
      <p:ext uri="{BB962C8B-B14F-4D97-AF65-F5344CB8AC3E}">
        <p14:creationId xmlns:p14="http://schemas.microsoft.com/office/powerpoint/2010/main" xmlns="" val="1872700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p:cNvSpPr>
            <a:spLocks noGrp="1"/>
          </p:cNvSpPr>
          <p:nvPr>
            <p:ph type="title"/>
          </p:nvPr>
        </p:nvSpPr>
        <p:spPr>
          <a:xfrm>
            <a:off x="387687" y="609600"/>
            <a:ext cx="9478210" cy="1320800"/>
          </a:xfrm>
        </p:spPr>
        <p:txBody>
          <a:bodyPr/>
          <a:lstStyle/>
          <a:p>
            <a:r>
              <a:rPr lang="en-GB" sz="4000" dirty="0">
                <a:latin typeface="Candara" charset="0"/>
              </a:rPr>
              <a:t>Trinity of Management </a:t>
            </a:r>
            <a:r>
              <a:rPr lang="en-GB" sz="4000" dirty="0" smtClean="0">
                <a:latin typeface="Candara" charset="0"/>
              </a:rPr>
              <a:t>– Dr</a:t>
            </a:r>
            <a:r>
              <a:rPr lang="en-GB" sz="4000" dirty="0">
                <a:latin typeface="Candara" charset="0"/>
              </a:rPr>
              <a:t>. Ernesto </a:t>
            </a:r>
            <a:r>
              <a:rPr lang="en-GB" sz="4000" dirty="0" err="1">
                <a:latin typeface="Candara" charset="0"/>
              </a:rPr>
              <a:t>Sirolli</a:t>
            </a:r>
            <a:endParaRPr lang="en-GB" sz="4000" dirty="0">
              <a:latin typeface="Candara" charset="0"/>
            </a:endParaRPr>
          </a:p>
        </p:txBody>
      </p:sp>
      <p:sp>
        <p:nvSpPr>
          <p:cNvPr id="3" name="Footer Placeholder 2"/>
          <p:cNvSpPr>
            <a:spLocks noGrp="1"/>
          </p:cNvSpPr>
          <p:nvPr>
            <p:ph type="ftr" sz="quarter" idx="11"/>
          </p:nvPr>
        </p:nvSpPr>
        <p:spPr/>
        <p:txBody>
          <a:bodyPr/>
          <a:lstStyle/>
          <a:p>
            <a:pPr>
              <a:defRPr/>
            </a:pPr>
            <a:r>
              <a:rPr lang="en-GB" smtClean="0"/>
              <a:t>Entrepreneurship - Identifying &amp; Assessing Business Opportunities</a:t>
            </a:r>
            <a:endParaRPr lang="en-GB" dirty="0"/>
          </a:p>
        </p:txBody>
      </p:sp>
      <p:graphicFrame>
        <p:nvGraphicFramePr>
          <p:cNvPr id="2" name="Diagram 1"/>
          <p:cNvGraphicFramePr/>
          <p:nvPr/>
        </p:nvGraphicFramePr>
        <p:xfrm>
          <a:off x="423985" y="1916832"/>
          <a:ext cx="10546403"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40" name="Picture 3" descr="Ernesto-Sirolli_face0.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8326203" y="3400425"/>
            <a:ext cx="3314700" cy="269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ABFB04D-5B42-FE41-A05B-A2E87B71F912}" type="slidenum">
              <a:rPr lang="en-GB" smtClean="0"/>
              <a:pPr>
                <a:defRPr/>
              </a:pPr>
              <a:t>20</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216939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Box 8"/>
          <p:cNvSpPr txBox="1">
            <a:spLocks noChangeArrowheads="1"/>
          </p:cNvSpPr>
          <p:nvPr/>
        </p:nvSpPr>
        <p:spPr bwMode="auto">
          <a:xfrm>
            <a:off x="4695024" y="1600200"/>
            <a:ext cx="599440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
            </a:pPr>
            <a:r>
              <a:rPr lang="en-US" sz="2000" dirty="0">
                <a:solidFill>
                  <a:srgbClr val="000090"/>
                </a:solidFill>
              </a:rPr>
              <a:t> Do a strength and weakness </a:t>
            </a:r>
            <a:r>
              <a:rPr lang="en-US" sz="2000" dirty="0" smtClean="0">
                <a:solidFill>
                  <a:srgbClr val="000090"/>
                </a:solidFill>
              </a:rPr>
              <a:t>balance </a:t>
            </a:r>
            <a:r>
              <a:rPr lang="en-US" sz="2000" dirty="0">
                <a:solidFill>
                  <a:srgbClr val="000090"/>
                </a:solidFill>
              </a:rPr>
              <a:t>sheet</a:t>
            </a:r>
          </a:p>
          <a:p>
            <a:pPr eaLnBrk="1" hangingPunct="1"/>
            <a:endParaRPr lang="en-US" sz="2000" dirty="0">
              <a:solidFill>
                <a:srgbClr val="000090"/>
              </a:solidFill>
            </a:endParaRPr>
          </a:p>
          <a:p>
            <a:pPr lvl="1" eaLnBrk="1" hangingPunct="1">
              <a:buFont typeface="Arial" charset="0"/>
              <a:buChar char="•"/>
            </a:pPr>
            <a:r>
              <a:rPr lang="en-US" sz="2000" dirty="0">
                <a:solidFill>
                  <a:srgbClr val="000090"/>
                </a:solidFill>
              </a:rPr>
              <a:t> Interest: What do you </a:t>
            </a:r>
            <a:r>
              <a:rPr lang="en-US" sz="2000" dirty="0" smtClean="0">
                <a:solidFill>
                  <a:srgbClr val="000090"/>
                </a:solidFill>
              </a:rPr>
              <a:t>enjoy doing</a:t>
            </a:r>
            <a:r>
              <a:rPr lang="en-US" sz="2000" dirty="0">
                <a:solidFill>
                  <a:srgbClr val="000090"/>
                </a:solidFill>
              </a:rPr>
              <a:t>? </a:t>
            </a:r>
            <a:endParaRPr lang="en-US" sz="2000" dirty="0" smtClean="0">
              <a:solidFill>
                <a:srgbClr val="000090"/>
              </a:solidFill>
            </a:endParaRPr>
          </a:p>
          <a:p>
            <a:pPr lvl="2" eaLnBrk="1" hangingPunct="1">
              <a:buFont typeface="Arial" charset="0"/>
              <a:buChar char="•"/>
            </a:pPr>
            <a:r>
              <a:rPr lang="en-US" sz="2000" dirty="0" smtClean="0">
                <a:solidFill>
                  <a:srgbClr val="000090"/>
                </a:solidFill>
              </a:rPr>
              <a:t>Do </a:t>
            </a:r>
            <a:r>
              <a:rPr lang="en-GB" sz="2000" dirty="0">
                <a:solidFill>
                  <a:srgbClr val="000090"/>
                </a:solidFill>
              </a:rPr>
              <a:t>a likes and </a:t>
            </a:r>
            <a:r>
              <a:rPr lang="en-GB" sz="2000" dirty="0" smtClean="0">
                <a:solidFill>
                  <a:srgbClr val="000090"/>
                </a:solidFill>
              </a:rPr>
              <a:t>dislike survey</a:t>
            </a:r>
            <a:endParaRPr lang="en-GB" sz="2000" dirty="0">
              <a:solidFill>
                <a:srgbClr val="000090"/>
              </a:solidFill>
            </a:endParaRPr>
          </a:p>
          <a:p>
            <a:pPr eaLnBrk="1" hangingPunct="1"/>
            <a:endParaRPr lang="en-GB" sz="2000" dirty="0">
              <a:solidFill>
                <a:srgbClr val="000090"/>
              </a:solidFill>
            </a:endParaRPr>
          </a:p>
          <a:p>
            <a:pPr lvl="1" eaLnBrk="1" hangingPunct="1">
              <a:buFont typeface="Wingdings" charset="0"/>
              <a:buChar char=""/>
            </a:pPr>
            <a:r>
              <a:rPr lang="en-GB" sz="2000" dirty="0">
                <a:solidFill>
                  <a:srgbClr val="000090"/>
                </a:solidFill>
              </a:rPr>
              <a:t> Skill: What do you do well? </a:t>
            </a:r>
            <a:endParaRPr lang="en-GB" sz="2000" dirty="0" smtClean="0">
              <a:solidFill>
                <a:srgbClr val="000090"/>
              </a:solidFill>
            </a:endParaRPr>
          </a:p>
          <a:p>
            <a:pPr lvl="2" eaLnBrk="1" hangingPunct="1">
              <a:buFont typeface="Wingdings" charset="0"/>
              <a:buChar char=""/>
            </a:pPr>
            <a:r>
              <a:rPr lang="en-GB" sz="2000" dirty="0" smtClean="0">
                <a:solidFill>
                  <a:srgbClr val="000090"/>
                </a:solidFill>
              </a:rPr>
              <a:t>Do a Self </a:t>
            </a:r>
            <a:r>
              <a:rPr lang="en-GB" sz="2000" dirty="0">
                <a:solidFill>
                  <a:srgbClr val="000090"/>
                </a:solidFill>
              </a:rPr>
              <a:t>Skill Inventory</a:t>
            </a:r>
          </a:p>
          <a:p>
            <a:pPr lvl="1" eaLnBrk="1" hangingPunct="1"/>
            <a:endParaRPr lang="en-GB" sz="2000" dirty="0">
              <a:solidFill>
                <a:srgbClr val="000090"/>
              </a:solidFill>
            </a:endParaRPr>
          </a:p>
          <a:p>
            <a:pPr lvl="1" eaLnBrk="1" hangingPunct="1">
              <a:buFont typeface="Arial" charset="0"/>
              <a:buChar char="•"/>
            </a:pPr>
            <a:r>
              <a:rPr lang="en-GB" sz="2000" dirty="0">
                <a:solidFill>
                  <a:srgbClr val="000090"/>
                </a:solidFill>
              </a:rPr>
              <a:t> Values: What things are </a:t>
            </a:r>
            <a:r>
              <a:rPr lang="en-GB" sz="2000" dirty="0" smtClean="0">
                <a:solidFill>
                  <a:srgbClr val="000090"/>
                </a:solidFill>
              </a:rPr>
              <a:t>important </a:t>
            </a:r>
            <a:r>
              <a:rPr lang="en-GB" sz="2000" dirty="0">
                <a:solidFill>
                  <a:srgbClr val="000090"/>
                </a:solidFill>
              </a:rPr>
              <a:t>to you?</a:t>
            </a:r>
          </a:p>
          <a:p>
            <a:pPr lvl="1" eaLnBrk="1" hangingPunct="1"/>
            <a:endParaRPr lang="en-GB" sz="2000" dirty="0">
              <a:solidFill>
                <a:srgbClr val="000090"/>
              </a:solidFill>
            </a:endParaRPr>
          </a:p>
          <a:p>
            <a:pPr lvl="1" eaLnBrk="1" hangingPunct="1">
              <a:buFont typeface="Arial" charset="0"/>
              <a:buChar char="•"/>
            </a:pPr>
            <a:r>
              <a:rPr lang="en-GB" sz="2000" dirty="0">
                <a:solidFill>
                  <a:srgbClr val="000090"/>
                </a:solidFill>
              </a:rPr>
              <a:t> Passion: What energises you?</a:t>
            </a:r>
          </a:p>
        </p:txBody>
      </p:sp>
      <p:sp>
        <p:nvSpPr>
          <p:cNvPr id="5" name="Footer Placeholder 4"/>
          <p:cNvSpPr>
            <a:spLocks noGrp="1"/>
          </p:cNvSpPr>
          <p:nvPr>
            <p:ph type="ftr" sz="quarter" idx="11"/>
          </p:nvPr>
        </p:nvSpPr>
        <p:spPr/>
        <p:txBody>
          <a:bodyPr/>
          <a:lstStyle/>
          <a:p>
            <a:pPr algn="ctr">
              <a:defRPr/>
            </a:pPr>
            <a:r>
              <a:rPr lang="en-US" smtClean="0">
                <a:solidFill>
                  <a:srgbClr val="000090"/>
                </a:solidFill>
              </a:rPr>
              <a:t>Entrepreneurship - Identifying &amp; Assessing Business Opportunities</a:t>
            </a:r>
            <a:endParaRPr lang="en-US" dirty="0">
              <a:solidFill>
                <a:srgbClr val="000090"/>
              </a:solidFill>
            </a:endParaRPr>
          </a:p>
        </p:txBody>
      </p:sp>
      <p:graphicFrame>
        <p:nvGraphicFramePr>
          <p:cNvPr id="77827" name="Object 7"/>
          <p:cNvGraphicFramePr>
            <a:graphicFrameLocks noChangeAspect="1"/>
          </p:cNvGraphicFramePr>
          <p:nvPr>
            <p:extLst>
              <p:ext uri="{D42A27DB-BD31-4B8C-83A1-F6EECF244321}">
                <p14:modId xmlns:p14="http://schemas.microsoft.com/office/powerpoint/2010/main" xmlns="" val="1984092355"/>
              </p:ext>
            </p:extLst>
          </p:nvPr>
        </p:nvGraphicFramePr>
        <p:xfrm>
          <a:off x="98952" y="1185792"/>
          <a:ext cx="4876800" cy="4419600"/>
        </p:xfrm>
        <a:graphic>
          <a:graphicData uri="http://schemas.openxmlformats.org/presentationml/2006/ole">
            <p:oleObj spid="_x0000_s90133" r:id="rId3" imgW="3858164" imgH="3610479" progId="PBrush">
              <p:embed/>
            </p:oleObj>
          </a:graphicData>
        </a:graphic>
      </p:graphicFrame>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
        <p:nvSpPr>
          <p:cNvPr id="2" name="Slide Number Placeholder 1"/>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xmlns="" val="3653760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827DBE-5471-B94C-8019-594B97C6911A}" type="slidenum">
              <a:rPr lang="en-GB" sz="1000">
                <a:solidFill>
                  <a:schemeClr val="tx2"/>
                </a:solidFill>
              </a:rPr>
              <a:pPr eaLnBrk="1" hangingPunct="1"/>
              <a:t>22</a:t>
            </a:fld>
            <a:endParaRPr lang="en-GB" sz="1000">
              <a:solidFill>
                <a:schemeClr val="tx2"/>
              </a:solidFill>
            </a:endParaRPr>
          </a:p>
        </p:txBody>
      </p:sp>
      <p:graphicFrame>
        <p:nvGraphicFramePr>
          <p:cNvPr id="7" name="Diagram 6"/>
          <p:cNvGraphicFramePr/>
          <p:nvPr>
            <p:extLst>
              <p:ext uri="{D42A27DB-BD31-4B8C-83A1-F6EECF244321}">
                <p14:modId xmlns:p14="http://schemas.microsoft.com/office/powerpoint/2010/main" xmlns="" val="3368652605"/>
              </p:ext>
            </p:extLst>
          </p:nvPr>
        </p:nvGraphicFramePr>
        <p:xfrm>
          <a:off x="2419564" y="1425250"/>
          <a:ext cx="8837001" cy="3034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8853" name="Picture 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1045634" y="2924175"/>
            <a:ext cx="1731433"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2"/>
          <p:cNvSpPr txBox="1">
            <a:spLocks/>
          </p:cNvSpPr>
          <p:nvPr/>
        </p:nvSpPr>
        <p:spPr>
          <a:xfrm>
            <a:off x="245534" y="-26988"/>
            <a:ext cx="5467351" cy="36512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x-none" smtClean="0"/>
              <a:t>©B-K-O Citadel Limited All rights reserved.</a:t>
            </a:r>
            <a:endParaRPr lang="en-GB" dirty="0"/>
          </a:p>
        </p:txBody>
      </p:sp>
      <p:sp>
        <p:nvSpPr>
          <p:cNvPr id="2" name="Date Placeholder 1"/>
          <p:cNvSpPr>
            <a:spLocks noGrp="1"/>
          </p:cNvSpPr>
          <p:nvPr>
            <p:ph type="dt" sz="half" idx="10"/>
          </p:nvPr>
        </p:nvSpPr>
        <p:spPr/>
        <p:txBody>
          <a:bodyPr/>
          <a:lstStyle/>
          <a:p>
            <a:r>
              <a:rPr lang="x-none" smtClean="0"/>
              <a:t>©B-K-O Citadel Limited All rights reserved.</a:t>
            </a:r>
            <a:endParaRPr lang="en-US" dirty="0"/>
          </a:p>
        </p:txBody>
      </p:sp>
      <p:sp>
        <p:nvSpPr>
          <p:cNvPr id="3" name="Footer Placeholder 2"/>
          <p:cNvSpPr>
            <a:spLocks noGrp="1"/>
          </p:cNvSpPr>
          <p:nvPr>
            <p:ph type="ftr" sz="quarter" idx="11"/>
          </p:nvPr>
        </p:nvSpPr>
        <p:spPr/>
        <p:txBody>
          <a:bodyPr/>
          <a:lstStyle/>
          <a:p>
            <a:r>
              <a:rPr lang="en-US" smtClean="0"/>
              <a:t>Entrepreneurship - Identifying &amp; Assessing Business Opportunities</a:t>
            </a:r>
            <a:endParaRPr lang="en-US" dirty="0"/>
          </a:p>
        </p:txBody>
      </p:sp>
    </p:spTree>
    <p:extLst>
      <p:ext uri="{BB962C8B-B14F-4D97-AF65-F5344CB8AC3E}">
        <p14:creationId xmlns:p14="http://schemas.microsoft.com/office/powerpoint/2010/main" xmlns="" val="813021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eaLnBrk="1" hangingPunct="1"/>
            <a:r>
              <a:rPr lang="en-GB" dirty="0">
                <a:latin typeface="Candara" charset="0"/>
                <a:cs typeface="Candara" charset="0"/>
              </a:rPr>
              <a:t>Prepare Self (Old Model)</a:t>
            </a:r>
          </a:p>
        </p:txBody>
      </p:sp>
      <p:sp>
        <p:nvSpPr>
          <p:cNvPr id="7987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5F5191-F118-334C-B882-A30BD2F30CA9}" type="slidenum">
              <a:rPr lang="en-GB" sz="1000">
                <a:solidFill>
                  <a:schemeClr val="tx2"/>
                </a:solidFill>
              </a:rPr>
              <a:pPr eaLnBrk="1" hangingPunct="1"/>
              <a:t>23</a:t>
            </a:fld>
            <a:endParaRPr lang="en-GB" sz="1000">
              <a:solidFill>
                <a:schemeClr val="tx2"/>
              </a:solidFill>
            </a:endParaRPr>
          </a:p>
        </p:txBody>
      </p:sp>
      <p:graphicFrame>
        <p:nvGraphicFramePr>
          <p:cNvPr id="8" name="Diagram 7"/>
          <p:cNvGraphicFramePr/>
          <p:nvPr>
            <p:extLst>
              <p:ext uri="{D42A27DB-BD31-4B8C-83A1-F6EECF244321}">
                <p14:modId xmlns:p14="http://schemas.microsoft.com/office/powerpoint/2010/main" xmlns="" val="3217109564"/>
              </p:ext>
            </p:extLst>
          </p:nvPr>
        </p:nvGraphicFramePr>
        <p:xfrm>
          <a:off x="454576" y="1227668"/>
          <a:ext cx="8128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2"/>
          <p:cNvSpPr txBox="1">
            <a:spLocks/>
          </p:cNvSpPr>
          <p:nvPr/>
        </p:nvSpPr>
        <p:spPr>
          <a:xfrm>
            <a:off x="245534" y="-26988"/>
            <a:ext cx="5467351" cy="36512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x-none" smtClean="0"/>
              <a:t>©B-K-O Citadel Limited All rights reserved.</a:t>
            </a:r>
            <a:endParaRPr lang="en-GB" dirty="0"/>
          </a:p>
        </p:txBody>
      </p:sp>
      <p:sp>
        <p:nvSpPr>
          <p:cNvPr id="3" name="Date Placeholder 2"/>
          <p:cNvSpPr>
            <a:spLocks noGrp="1"/>
          </p:cNvSpPr>
          <p:nvPr>
            <p:ph type="dt" sz="half" idx="10"/>
          </p:nvPr>
        </p:nvSpPr>
        <p:spPr/>
        <p:txBody>
          <a:bodyPr/>
          <a:lstStyle/>
          <a:p>
            <a:r>
              <a:rPr lang="x-none" smtClean="0"/>
              <a:t>©B-K-O Citadel Limited All rights reserved.</a:t>
            </a:r>
            <a:endParaRPr lang="en-US" dirty="0"/>
          </a:p>
        </p:txBody>
      </p:sp>
      <p:sp>
        <p:nvSpPr>
          <p:cNvPr id="6" name="Footer Placeholder 5"/>
          <p:cNvSpPr>
            <a:spLocks noGrp="1"/>
          </p:cNvSpPr>
          <p:nvPr>
            <p:ph type="ftr" sz="quarter" idx="11"/>
          </p:nvPr>
        </p:nvSpPr>
        <p:spPr/>
        <p:txBody>
          <a:bodyPr/>
          <a:lstStyle/>
          <a:p>
            <a:r>
              <a:rPr lang="en-US" smtClean="0"/>
              <a:t>Entrepreneurship - Identifying &amp; Assessing Business Opportunities</a:t>
            </a:r>
            <a:endParaRPr lang="en-US" dirty="0"/>
          </a:p>
        </p:txBody>
      </p:sp>
    </p:spTree>
    <p:extLst>
      <p:ext uri="{BB962C8B-B14F-4D97-AF65-F5344CB8AC3E}">
        <p14:creationId xmlns:p14="http://schemas.microsoft.com/office/powerpoint/2010/main" xmlns="" val="1076071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eaLnBrk="1" hangingPunct="1"/>
            <a:r>
              <a:rPr lang="en-GB">
                <a:latin typeface="Candara" charset="0"/>
                <a:cs typeface="Candara" charset="0"/>
              </a:rPr>
              <a:t>Prepare Self (New Model)</a:t>
            </a:r>
          </a:p>
        </p:txBody>
      </p:sp>
      <p:sp>
        <p:nvSpPr>
          <p:cNvPr id="8090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4EF1D9-AB22-0C44-9D06-1123C120A9AF}" type="slidenum">
              <a:rPr lang="en-GB" sz="1000">
                <a:solidFill>
                  <a:schemeClr val="tx2"/>
                </a:solidFill>
              </a:rPr>
              <a:pPr eaLnBrk="1" hangingPunct="1"/>
              <a:t>24</a:t>
            </a:fld>
            <a:endParaRPr lang="en-GB" sz="1000">
              <a:solidFill>
                <a:schemeClr val="tx2"/>
              </a:solidFill>
            </a:endParaRPr>
          </a:p>
        </p:txBody>
      </p:sp>
      <p:graphicFrame>
        <p:nvGraphicFramePr>
          <p:cNvPr id="9" name="Diagram 8"/>
          <p:cNvGraphicFramePr/>
          <p:nvPr>
            <p:extLst>
              <p:ext uri="{D42A27DB-BD31-4B8C-83A1-F6EECF244321}">
                <p14:modId xmlns:p14="http://schemas.microsoft.com/office/powerpoint/2010/main" xmlns="" val="1335269376"/>
              </p:ext>
            </p:extLst>
          </p:nvPr>
        </p:nvGraphicFramePr>
        <p:xfrm>
          <a:off x="639367" y="1803730"/>
          <a:ext cx="7165883" cy="3929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2"/>
          <p:cNvSpPr txBox="1">
            <a:spLocks/>
          </p:cNvSpPr>
          <p:nvPr/>
        </p:nvSpPr>
        <p:spPr>
          <a:xfrm>
            <a:off x="245534" y="-26988"/>
            <a:ext cx="5467351" cy="36512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x-none" smtClean="0"/>
              <a:t>©B-K-O Citadel Limited All rights reserved.</a:t>
            </a:r>
            <a:endParaRPr lang="en-GB" dirty="0"/>
          </a:p>
        </p:txBody>
      </p:sp>
      <p:sp>
        <p:nvSpPr>
          <p:cNvPr id="2" name="Date Placeholder 1"/>
          <p:cNvSpPr>
            <a:spLocks noGrp="1"/>
          </p:cNvSpPr>
          <p:nvPr>
            <p:ph type="dt" sz="half" idx="10"/>
          </p:nvPr>
        </p:nvSpPr>
        <p:spPr/>
        <p:txBody>
          <a:bodyPr/>
          <a:lstStyle/>
          <a:p>
            <a:r>
              <a:rPr lang="x-none" smtClean="0"/>
              <a:t>©B-K-O Citadel Limited All rights reserved.</a:t>
            </a:r>
            <a:endParaRPr lang="en-US" dirty="0"/>
          </a:p>
        </p:txBody>
      </p:sp>
      <p:sp>
        <p:nvSpPr>
          <p:cNvPr id="3" name="Footer Placeholder 2"/>
          <p:cNvSpPr>
            <a:spLocks noGrp="1"/>
          </p:cNvSpPr>
          <p:nvPr>
            <p:ph type="ftr" sz="quarter" idx="11"/>
          </p:nvPr>
        </p:nvSpPr>
        <p:spPr/>
        <p:txBody>
          <a:bodyPr/>
          <a:lstStyle/>
          <a:p>
            <a:r>
              <a:rPr lang="en-US" smtClean="0"/>
              <a:t>Entrepreneurship - Identifying &amp; Assessing Business Opportunities</a:t>
            </a:r>
            <a:endParaRPr lang="en-US" dirty="0"/>
          </a:p>
        </p:txBody>
      </p:sp>
    </p:spTree>
    <p:extLst>
      <p:ext uri="{BB962C8B-B14F-4D97-AF65-F5344CB8AC3E}">
        <p14:creationId xmlns:p14="http://schemas.microsoft.com/office/powerpoint/2010/main" xmlns="" val="2104526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GB">
                <a:latin typeface="Calibri" charset="0"/>
              </a:rPr>
              <a:t>The Business Idea</a:t>
            </a:r>
            <a:endParaRPr lang="en-GB" b="1">
              <a:latin typeface="Candara" charset="0"/>
            </a:endParaRPr>
          </a:p>
        </p:txBody>
      </p:sp>
      <p:sp>
        <p:nvSpPr>
          <p:cNvPr id="4096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smtClean="0">
                <a:solidFill>
                  <a:schemeClr val="tx2"/>
                </a:solidFill>
              </a:rPr>
              <a:t>Entrepreneurship - Identifying &amp; Assessing Business Opportunities</a:t>
            </a:r>
            <a:endParaRPr lang="en-GB" sz="1000" dirty="0">
              <a:solidFill>
                <a:schemeClr val="tx2"/>
              </a:solidFill>
            </a:endParaRPr>
          </a:p>
        </p:txBody>
      </p:sp>
      <p:pic>
        <p:nvPicPr>
          <p:cNvPr id="40963"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784600" y="2676525"/>
            <a:ext cx="462280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4" name="Rectangle 2"/>
          <p:cNvSpPr>
            <a:spLocks noChangeArrowheads="1"/>
          </p:cNvSpPr>
          <p:nvPr/>
        </p:nvSpPr>
        <p:spPr bwMode="auto">
          <a:xfrm>
            <a:off x="814918" y="5343526"/>
            <a:ext cx="1056216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lgn="ctr">
              <a:buFont typeface="Wingdings" charset="0"/>
              <a:buNone/>
            </a:pPr>
            <a:r>
              <a:rPr lang="ja-JP" altLang="en-GB" sz="2400" i="1">
                <a:solidFill>
                  <a:srgbClr val="000090"/>
                </a:solidFill>
              </a:rPr>
              <a:t>“</a:t>
            </a:r>
            <a:r>
              <a:rPr lang="en-GB" altLang="ja-JP" sz="2400" i="1">
                <a:solidFill>
                  <a:srgbClr val="000090"/>
                </a:solidFill>
              </a:rPr>
              <a:t>If you can dream it, you can do it</a:t>
            </a:r>
            <a:r>
              <a:rPr lang="ja-JP" altLang="en-GB" sz="2400" i="1">
                <a:solidFill>
                  <a:srgbClr val="000090"/>
                </a:solidFill>
              </a:rPr>
              <a:t>”</a:t>
            </a:r>
            <a:r>
              <a:rPr lang="en-GB" altLang="ja-JP" sz="2400" i="1">
                <a:solidFill>
                  <a:srgbClr val="000090"/>
                </a:solidFill>
              </a:rPr>
              <a:t> - Walt Disney</a:t>
            </a:r>
            <a:endParaRPr lang="en-GB" sz="2400" i="1">
              <a:solidFill>
                <a:srgbClr val="000090"/>
              </a:solidFill>
            </a:endParaRPr>
          </a:p>
        </p:txBody>
      </p:sp>
      <p:pic>
        <p:nvPicPr>
          <p:cNvPr id="40965" name="Picture 2" descr="LS012498.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024534" y="257176"/>
            <a:ext cx="18415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32E9DFF-BC46-2B46-A963-8F8BE52AB6DC}" type="slidenum">
              <a:rPr lang="en-GB" smtClean="0"/>
              <a:pPr>
                <a:defRPr/>
              </a:pPr>
              <a:t>25</a:t>
            </a:fld>
            <a:endParaRPr lang="en-GB"/>
          </a:p>
        </p:txBody>
      </p:sp>
      <p:sp>
        <p:nvSpPr>
          <p:cNvPr id="8"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4148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0" descr="Purpose4.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67267" y="1916113"/>
            <a:ext cx="3048000" cy="3960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Title 1"/>
          <p:cNvSpPr>
            <a:spLocks noGrp="1"/>
          </p:cNvSpPr>
          <p:nvPr>
            <p:ph type="title"/>
          </p:nvPr>
        </p:nvSpPr>
        <p:spPr/>
        <p:txBody>
          <a:bodyPr/>
          <a:lstStyle/>
          <a:p>
            <a:r>
              <a:rPr lang="en-GB">
                <a:latin typeface="Candara" charset="0"/>
              </a:rPr>
              <a:t>The Business Idea</a:t>
            </a:r>
          </a:p>
        </p:txBody>
      </p:sp>
      <p:sp>
        <p:nvSpPr>
          <p:cNvPr id="43011" name="Rectangle 3"/>
          <p:cNvSpPr>
            <a:spLocks noGrp="1" noChangeArrowheads="1"/>
          </p:cNvSpPr>
          <p:nvPr>
            <p:ph sz="quarter" idx="4294967295"/>
          </p:nvPr>
        </p:nvSpPr>
        <p:spPr>
          <a:xfrm>
            <a:off x="3657600" y="2412341"/>
            <a:ext cx="6609347" cy="3446463"/>
          </a:xfrm>
          <a:prstGeom prst="rect">
            <a:avLst/>
          </a:prstGeom>
        </p:spPr>
        <p:txBody>
          <a:bodyPr/>
          <a:lstStyle/>
          <a:p>
            <a:pPr>
              <a:lnSpc>
                <a:spcPct val="80000"/>
              </a:lnSpc>
              <a:defRPr/>
            </a:pPr>
            <a:r>
              <a:rPr lang="en-US" sz="2300" dirty="0">
                <a:latin typeface="Candara" charset="0"/>
              </a:rPr>
              <a:t>You do not need a bright new idea to have a good business. </a:t>
            </a:r>
          </a:p>
          <a:p>
            <a:pPr>
              <a:lnSpc>
                <a:spcPct val="80000"/>
              </a:lnSpc>
              <a:defRPr/>
            </a:pPr>
            <a:r>
              <a:rPr lang="en-US" sz="2300" dirty="0">
                <a:latin typeface="Candara" charset="0"/>
              </a:rPr>
              <a:t>Sometimes, it is better to stick to what you know </a:t>
            </a:r>
          </a:p>
          <a:p>
            <a:pPr>
              <a:lnSpc>
                <a:spcPct val="80000"/>
              </a:lnSpc>
              <a:defRPr/>
            </a:pPr>
            <a:r>
              <a:rPr lang="en-GB" sz="2300" dirty="0">
                <a:latin typeface="Candara" charset="0"/>
              </a:rPr>
              <a:t>Most successful entrepreneurs move from working for somebody to doing the same thing for themselves (HBR) – you can copy! </a:t>
            </a:r>
          </a:p>
        </p:txBody>
      </p:sp>
      <p:pic>
        <p:nvPicPr>
          <p:cNvPr id="43013" name="Picture 2" descr="LS012498.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024534" y="257176"/>
            <a:ext cx="18415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294967295"/>
          </p:nvPr>
        </p:nvSpPr>
        <p:spPr>
          <a:xfrm>
            <a:off x="5321300" y="6249989"/>
            <a:ext cx="1549400" cy="365125"/>
          </a:xfrm>
          <a:prstGeom prst="rect">
            <a:avLst/>
          </a:prstGeom>
        </p:spPr>
        <p:txBody>
          <a:bodyPr/>
          <a:lstStyle/>
          <a:p>
            <a:pPr>
              <a:defRPr/>
            </a:pPr>
            <a:fld id="{F8BC20F6-B343-7247-9460-8D54339FAE97}" type="slidenum">
              <a:rPr lang="en-GB" smtClean="0"/>
              <a:pPr>
                <a:defRPr/>
              </a:pPr>
              <a:t>26</a:t>
            </a:fld>
            <a:endParaRPr lang="en-GB"/>
          </a:p>
        </p:txBody>
      </p:sp>
      <p:sp>
        <p:nvSpPr>
          <p:cNvPr id="8"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
        <p:nvSpPr>
          <p:cNvPr id="9" name="Footer Placeholder 4"/>
          <p:cNvSpPr>
            <a:spLocks noGrp="1"/>
          </p:cNvSpPr>
          <p:nvPr>
            <p:ph type="ftr" sz="quarter" idx="11"/>
          </p:nvPr>
        </p:nvSpPr>
        <p:spPr bwMode="auto">
          <a:xfrm>
            <a:off x="677334" y="6041362"/>
            <a:ext cx="62976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000" smtClean="0">
                <a:solidFill>
                  <a:schemeClr val="tx2"/>
                </a:solidFill>
              </a:rPr>
              <a:t>Entrepreneurship - Identifying &amp; Assessing Business Opportunities</a:t>
            </a:r>
            <a:endParaRPr lang="en-GB" sz="1000" dirty="0">
              <a:solidFill>
                <a:schemeClr val="tx2"/>
              </a:solidFill>
            </a:endParaRPr>
          </a:p>
        </p:txBody>
      </p:sp>
    </p:spTree>
    <p:extLst>
      <p:ext uri="{BB962C8B-B14F-4D97-AF65-F5344CB8AC3E}">
        <p14:creationId xmlns:p14="http://schemas.microsoft.com/office/powerpoint/2010/main" xmlns="" val="2051804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45058" name="Rectangle 3"/>
          <p:cNvSpPr>
            <a:spLocks noGrp="1" noChangeArrowheads="1"/>
          </p:cNvSpPr>
          <p:nvPr>
            <p:ph type="body" idx="1"/>
          </p:nvPr>
        </p:nvSpPr>
        <p:spPr>
          <a:xfrm>
            <a:off x="755651" y="1318240"/>
            <a:ext cx="10716683" cy="3722687"/>
          </a:xfrm>
        </p:spPr>
        <p:txBody>
          <a:bodyPr/>
          <a:lstStyle/>
          <a:p>
            <a:pPr>
              <a:lnSpc>
                <a:spcPct val="80000"/>
              </a:lnSpc>
            </a:pPr>
            <a:endParaRPr lang="en-US" sz="2800" dirty="0">
              <a:solidFill>
                <a:srgbClr val="000090"/>
              </a:solidFill>
              <a:latin typeface="Calibri" charset="0"/>
            </a:endParaRPr>
          </a:p>
          <a:p>
            <a:pPr>
              <a:lnSpc>
                <a:spcPct val="80000"/>
              </a:lnSpc>
              <a:defRPr/>
            </a:pPr>
            <a:r>
              <a:rPr lang="en-GB" sz="2300" dirty="0">
                <a:latin typeface="Candara" charset="0"/>
              </a:rPr>
              <a:t>Other ways:</a:t>
            </a:r>
          </a:p>
          <a:p>
            <a:pPr marL="760413" lvl="1" indent="-457200">
              <a:lnSpc>
                <a:spcPct val="80000"/>
              </a:lnSpc>
              <a:buFont typeface="Candara" charset="0"/>
              <a:buAutoNum type="arabicParenR"/>
            </a:pPr>
            <a:r>
              <a:rPr lang="en-GB" sz="2300" dirty="0">
                <a:latin typeface="Candara" charset="0"/>
              </a:rPr>
              <a:t>What service would you like that is not presently available?</a:t>
            </a:r>
          </a:p>
          <a:p>
            <a:pPr marL="760413" lvl="1" indent="-457200">
              <a:lnSpc>
                <a:spcPct val="80000"/>
              </a:lnSpc>
              <a:buFont typeface="Candara" charset="0"/>
              <a:buAutoNum type="arabicParenR"/>
            </a:pPr>
            <a:r>
              <a:rPr lang="en-GB" sz="2300" dirty="0">
                <a:latin typeface="Candara" charset="0"/>
              </a:rPr>
              <a:t>What sector of the economy is projected to be a growth sector?</a:t>
            </a:r>
          </a:p>
          <a:p>
            <a:pPr marL="760413" lvl="1" indent="-457200">
              <a:lnSpc>
                <a:spcPct val="80000"/>
              </a:lnSpc>
              <a:buFont typeface="Candara" charset="0"/>
              <a:buAutoNum type="arabicParenR"/>
            </a:pPr>
            <a:r>
              <a:rPr lang="en-GB" sz="2300" dirty="0">
                <a:latin typeface="Candara" charset="0"/>
              </a:rPr>
              <a:t>What do you have a passion for that you will derive joy from doing?</a:t>
            </a:r>
          </a:p>
        </p:txBody>
      </p:sp>
      <p:sp>
        <p:nvSpPr>
          <p:cNvPr id="45059" name="Title 1"/>
          <p:cNvSpPr>
            <a:spLocks noGrp="1"/>
          </p:cNvSpPr>
          <p:nvPr>
            <p:ph type="title"/>
          </p:nvPr>
        </p:nvSpPr>
        <p:spPr/>
        <p:txBody>
          <a:bodyPr/>
          <a:lstStyle/>
          <a:p>
            <a:r>
              <a:rPr lang="en-GB">
                <a:latin typeface="Candara" charset="0"/>
              </a:rPr>
              <a:t>The Business Idea</a:t>
            </a:r>
          </a:p>
        </p:txBody>
      </p:sp>
      <p:pic>
        <p:nvPicPr>
          <p:cNvPr id="45060" name="Picture 2" descr="LS012498.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24534" y="257176"/>
            <a:ext cx="18415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1BA1BF05-1452-7A40-A7ED-DD58F97263C3}" type="slidenum">
              <a:rPr lang="en-GB" smtClean="0"/>
              <a:pPr>
                <a:defRPr/>
              </a:pPr>
              <a:t>27</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3457813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47106" name="Rectangle 3"/>
          <p:cNvSpPr>
            <a:spLocks noGrp="1" noChangeArrowheads="1"/>
          </p:cNvSpPr>
          <p:nvPr>
            <p:ph type="body" idx="1"/>
          </p:nvPr>
        </p:nvSpPr>
        <p:spPr>
          <a:xfrm>
            <a:off x="719667" y="2371726"/>
            <a:ext cx="10703984" cy="3433763"/>
          </a:xfrm>
        </p:spPr>
        <p:txBody>
          <a:bodyPr/>
          <a:lstStyle/>
          <a:p>
            <a:pPr>
              <a:lnSpc>
                <a:spcPct val="80000"/>
              </a:lnSpc>
            </a:pPr>
            <a:r>
              <a:rPr lang="en-GB" sz="2400" dirty="0">
                <a:latin typeface="Candara" charset="0"/>
              </a:rPr>
              <a:t>Interesting</a:t>
            </a:r>
            <a:r>
              <a:rPr lang="en-GB" sz="2400" dirty="0">
                <a:solidFill>
                  <a:srgbClr val="000090"/>
                </a:solidFill>
                <a:latin typeface="Calibri" charset="0"/>
                <a:cs typeface="Calibri" charset="0"/>
              </a:rPr>
              <a:t> </a:t>
            </a:r>
            <a:r>
              <a:rPr lang="en-GB" sz="2400" dirty="0">
                <a:latin typeface="Candara" charset="0"/>
              </a:rPr>
              <a:t>Fact: </a:t>
            </a:r>
          </a:p>
          <a:p>
            <a:pPr marL="742950" lvl="2" indent="-342900">
              <a:lnSpc>
                <a:spcPct val="80000"/>
              </a:lnSpc>
            </a:pPr>
            <a:r>
              <a:rPr lang="en-GB" sz="2400" dirty="0">
                <a:latin typeface="Candara" charset="0"/>
              </a:rPr>
              <a:t>Successful Igbo traders are entrepreneurs by induction</a:t>
            </a:r>
          </a:p>
          <a:p>
            <a:pPr marL="742950" lvl="2" indent="-342900">
              <a:lnSpc>
                <a:spcPct val="80000"/>
              </a:lnSpc>
            </a:pPr>
            <a:r>
              <a:rPr lang="en-GB" sz="2400" dirty="0">
                <a:latin typeface="Candara" charset="0"/>
              </a:rPr>
              <a:t>A lot of other successful entrepreneurs (i.e. children of rich men) are entrepreneurs by inheritance!</a:t>
            </a:r>
          </a:p>
          <a:p>
            <a:pPr marL="742950" lvl="2" indent="-342900">
              <a:lnSpc>
                <a:spcPct val="80000"/>
              </a:lnSpc>
            </a:pPr>
            <a:r>
              <a:rPr lang="en-GB" sz="2400" dirty="0">
                <a:latin typeface="Candara" charset="0"/>
              </a:rPr>
              <a:t>There is no one best way!</a:t>
            </a:r>
          </a:p>
          <a:p>
            <a:pPr lvl="1">
              <a:lnSpc>
                <a:spcPct val="80000"/>
              </a:lnSpc>
            </a:pPr>
            <a:endParaRPr lang="en-GB" sz="2800" dirty="0">
              <a:solidFill>
                <a:srgbClr val="000090"/>
              </a:solidFill>
              <a:latin typeface="Calibri" charset="0"/>
            </a:endParaRPr>
          </a:p>
        </p:txBody>
      </p:sp>
      <p:sp>
        <p:nvSpPr>
          <p:cNvPr id="47107" name="Title 1"/>
          <p:cNvSpPr>
            <a:spLocks noGrp="1"/>
          </p:cNvSpPr>
          <p:nvPr>
            <p:ph type="title"/>
          </p:nvPr>
        </p:nvSpPr>
        <p:spPr/>
        <p:txBody>
          <a:bodyPr/>
          <a:lstStyle/>
          <a:p>
            <a:r>
              <a:rPr lang="en-GB">
                <a:latin typeface="Candara" charset="0"/>
              </a:rPr>
              <a:t>The Business Idea</a:t>
            </a:r>
          </a:p>
        </p:txBody>
      </p:sp>
      <p:pic>
        <p:nvPicPr>
          <p:cNvPr id="47108" name="Picture 2" descr="LS012498.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24534" y="257176"/>
            <a:ext cx="18415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732D67F-AE6F-2D49-B139-7AA3921E17E2}" type="slidenum">
              <a:rPr lang="en-GB" smtClean="0"/>
              <a:pPr>
                <a:defRPr/>
              </a:pPr>
              <a:t>28</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158828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880212" y="1658963"/>
            <a:ext cx="9186209" cy="3451225"/>
          </a:xfrm>
        </p:spPr>
        <p:txBody>
          <a:bodyPr>
            <a:normAutofit fontScale="92500"/>
          </a:bodyPr>
          <a:lstStyle/>
          <a:p>
            <a:pPr>
              <a:lnSpc>
                <a:spcPct val="80000"/>
              </a:lnSpc>
              <a:buFont typeface="Symbol" charset="0"/>
              <a:buChar char=""/>
            </a:pPr>
            <a:r>
              <a:rPr lang="en-GB" sz="2400" dirty="0">
                <a:solidFill>
                  <a:srgbClr val="000090"/>
                </a:solidFill>
                <a:latin typeface="Calibri" charset="0"/>
                <a:cs typeface="Calibri" charset="0"/>
              </a:rPr>
              <a:t>Think through your product or service carefully</a:t>
            </a:r>
          </a:p>
          <a:p>
            <a:pPr>
              <a:lnSpc>
                <a:spcPct val="80000"/>
              </a:lnSpc>
              <a:buFont typeface="Symbol" charset="0"/>
              <a:buChar char=""/>
            </a:pPr>
            <a:r>
              <a:rPr lang="en-GB" sz="2400" dirty="0">
                <a:solidFill>
                  <a:srgbClr val="000090"/>
                </a:solidFill>
                <a:latin typeface="Calibri" charset="0"/>
                <a:cs typeface="Calibri" charset="0"/>
              </a:rPr>
              <a:t>Do not be everything to everybody - what are the specific aims of your product? </a:t>
            </a:r>
          </a:p>
          <a:p>
            <a:pPr>
              <a:lnSpc>
                <a:spcPct val="80000"/>
              </a:lnSpc>
              <a:buFont typeface="Symbol" charset="0"/>
              <a:buChar char=""/>
            </a:pPr>
            <a:r>
              <a:rPr lang="en-GB" sz="2400" dirty="0">
                <a:solidFill>
                  <a:srgbClr val="000090"/>
                </a:solidFill>
                <a:latin typeface="Calibri" charset="0"/>
                <a:cs typeface="Calibri" charset="0"/>
              </a:rPr>
              <a:t>Investigate the market and identify your customers. </a:t>
            </a:r>
          </a:p>
          <a:p>
            <a:pPr>
              <a:lnSpc>
                <a:spcPct val="80000"/>
              </a:lnSpc>
              <a:buFont typeface="Symbol" charset="0"/>
              <a:buChar char=""/>
            </a:pPr>
            <a:r>
              <a:rPr lang="en-GB" sz="2400" dirty="0">
                <a:solidFill>
                  <a:srgbClr val="000090"/>
                </a:solidFill>
                <a:latin typeface="Calibri" charset="0"/>
                <a:cs typeface="Calibri" charset="0"/>
              </a:rPr>
              <a:t>Find out how much people are realistically prepared to pay - will it be enough to cover your costs? </a:t>
            </a:r>
          </a:p>
          <a:p>
            <a:pPr>
              <a:lnSpc>
                <a:spcPct val="80000"/>
              </a:lnSpc>
              <a:buFont typeface="Symbol" charset="0"/>
              <a:buChar char=""/>
            </a:pPr>
            <a:r>
              <a:rPr lang="en-GB" sz="2400" dirty="0">
                <a:solidFill>
                  <a:srgbClr val="000090"/>
                </a:solidFill>
                <a:latin typeface="Calibri" charset="0"/>
                <a:cs typeface="Calibri" charset="0"/>
              </a:rPr>
              <a:t>Set realistic boundaries - create a product that meets the basic demand. Then expand once you have a good, solid and saleable product to build on. </a:t>
            </a:r>
          </a:p>
          <a:p>
            <a:pPr>
              <a:lnSpc>
                <a:spcPct val="80000"/>
              </a:lnSpc>
              <a:buFont typeface="Symbol" charset="0"/>
              <a:buChar char=""/>
            </a:pPr>
            <a:r>
              <a:rPr lang="en-GB" sz="2400" dirty="0">
                <a:solidFill>
                  <a:srgbClr val="000090"/>
                </a:solidFill>
                <a:latin typeface="Calibri" charset="0"/>
                <a:cs typeface="Calibri" charset="0"/>
              </a:rPr>
              <a:t>Plan - organise your ideas and decide how to structure your company and assign responsibilities to people. </a:t>
            </a:r>
          </a:p>
          <a:p>
            <a:pPr lvl="1">
              <a:lnSpc>
                <a:spcPct val="80000"/>
              </a:lnSpc>
              <a:buFont typeface="Symbol" charset="0"/>
              <a:buNone/>
            </a:pPr>
            <a:endParaRPr lang="en-GB" sz="1900" dirty="0">
              <a:latin typeface="Calibri" charset="0"/>
            </a:endParaRPr>
          </a:p>
          <a:p>
            <a:pPr lvl="1">
              <a:lnSpc>
                <a:spcPct val="80000"/>
              </a:lnSpc>
            </a:pPr>
            <a:endParaRPr lang="en-GB" sz="1900" dirty="0">
              <a:latin typeface="Calibri" charset="0"/>
            </a:endParaRPr>
          </a:p>
        </p:txBody>
      </p:sp>
      <p:sp>
        <p:nvSpPr>
          <p:cNvPr id="49154" name="Title 1"/>
          <p:cNvSpPr>
            <a:spLocks noGrp="1"/>
          </p:cNvSpPr>
          <p:nvPr>
            <p:ph type="title"/>
          </p:nvPr>
        </p:nvSpPr>
        <p:spPr/>
        <p:txBody>
          <a:bodyPr/>
          <a:lstStyle/>
          <a:p>
            <a:r>
              <a:rPr lang="en-GB">
                <a:latin typeface="Candara" charset="0"/>
              </a:rPr>
              <a:t>The Business Idea</a:t>
            </a:r>
          </a:p>
        </p:txBody>
      </p:sp>
      <p:sp>
        <p:nvSpPr>
          <p:cNvPr id="6"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pic>
        <p:nvPicPr>
          <p:cNvPr id="49156" name="Picture 2" descr="LS012498.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24534" y="257176"/>
            <a:ext cx="18415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618DC8F9-BE98-4647-9378-4B5894A473CB}" type="slidenum">
              <a:rPr lang="en-GB" smtClean="0"/>
              <a:pPr>
                <a:defRPr/>
              </a:pPr>
              <a:t>29</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3298077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62051" y="2276476"/>
            <a:ext cx="9878483" cy="3451225"/>
          </a:xfrm>
        </p:spPr>
        <p:txBody>
          <a:bodyPr/>
          <a:lstStyle/>
          <a:p>
            <a:pPr marL="457200" indent="-457200">
              <a:buFont typeface="Symbol" charset="0"/>
              <a:buAutoNum type="arabicPeriod"/>
              <a:defRPr/>
            </a:pPr>
            <a:r>
              <a:rPr lang="en-GB" dirty="0" smtClean="0"/>
              <a:t>Understand </a:t>
            </a:r>
            <a:r>
              <a:rPr lang="en-GB" dirty="0"/>
              <a:t>the sources of entrepreneurial opportunities</a:t>
            </a:r>
          </a:p>
          <a:p>
            <a:pPr marL="457200" indent="-457200">
              <a:buFont typeface="Symbol" charset="0"/>
              <a:buAutoNum type="arabicPeriod"/>
              <a:defRPr/>
            </a:pPr>
            <a:r>
              <a:rPr lang="en-GB" dirty="0" smtClean="0"/>
              <a:t>Understand </a:t>
            </a:r>
            <a:r>
              <a:rPr lang="en-GB" dirty="0"/>
              <a:t>different approaches to exploiting untapped opportunities in the market </a:t>
            </a:r>
            <a:r>
              <a:rPr lang="en-GB" dirty="0" smtClean="0"/>
              <a:t>place</a:t>
            </a:r>
          </a:p>
          <a:p>
            <a:pPr marL="457200" indent="-457200">
              <a:buFont typeface="Symbol" charset="0"/>
              <a:buAutoNum type="arabicPeriod"/>
              <a:defRPr/>
            </a:pPr>
            <a:r>
              <a:rPr lang="en-GB" dirty="0" smtClean="0"/>
              <a:t>Know </a:t>
            </a:r>
            <a:r>
              <a:rPr lang="en-GB" dirty="0"/>
              <a:t>how to differentiate between successful and unsuccessful business </a:t>
            </a:r>
            <a:r>
              <a:rPr lang="en-GB" dirty="0" smtClean="0"/>
              <a:t>ventures</a:t>
            </a:r>
          </a:p>
          <a:p>
            <a:pPr marL="457200" indent="-457200">
              <a:buFont typeface="Symbol" charset="0"/>
              <a:buAutoNum type="arabicPeriod"/>
              <a:defRPr/>
            </a:pPr>
            <a:r>
              <a:rPr lang="en-GB" dirty="0" smtClean="0"/>
              <a:t>Know </a:t>
            </a:r>
            <a:r>
              <a:rPr lang="en-GB" dirty="0"/>
              <a:t>how to assess the viability of a </a:t>
            </a:r>
            <a:r>
              <a:rPr lang="en-GB" dirty="0" smtClean="0"/>
              <a:t>business</a:t>
            </a:r>
          </a:p>
          <a:p>
            <a:pPr marL="457200" indent="-457200">
              <a:buFont typeface="Symbol" charset="0"/>
              <a:buAutoNum type="arabicPeriod"/>
              <a:defRPr/>
            </a:pPr>
            <a:r>
              <a:rPr lang="en-GB" dirty="0" smtClean="0"/>
              <a:t>Begin </a:t>
            </a:r>
            <a:r>
              <a:rPr lang="en-GB" dirty="0"/>
              <a:t>the process of identifying and refining their business ideas and visions into business opportunities.</a:t>
            </a:r>
          </a:p>
          <a:p>
            <a:pPr>
              <a:defRPr/>
            </a:pPr>
            <a:endParaRPr lang="en-GB" dirty="0"/>
          </a:p>
        </p:txBody>
      </p:sp>
      <p:sp>
        <p:nvSpPr>
          <p:cNvPr id="17410" name="Title 5"/>
          <p:cNvSpPr>
            <a:spLocks noGrp="1"/>
          </p:cNvSpPr>
          <p:nvPr>
            <p:ph type="title"/>
          </p:nvPr>
        </p:nvSpPr>
        <p:spPr/>
        <p:txBody>
          <a:bodyPr/>
          <a:lstStyle/>
          <a:p>
            <a:r>
              <a:rPr lang="en-GB">
                <a:latin typeface="Candara" charset="0"/>
              </a:rPr>
              <a:t>Outline</a:t>
            </a:r>
          </a:p>
        </p:txBody>
      </p:sp>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dirty="0"/>
          </a:p>
        </p:txBody>
      </p:sp>
      <p:sp>
        <p:nvSpPr>
          <p:cNvPr id="2" name="Slide Number Placeholder 1"/>
          <p:cNvSpPr>
            <a:spLocks noGrp="1"/>
          </p:cNvSpPr>
          <p:nvPr>
            <p:ph type="sldNum" sz="quarter" idx="12"/>
          </p:nvPr>
        </p:nvSpPr>
        <p:spPr/>
        <p:txBody>
          <a:bodyPr/>
          <a:lstStyle/>
          <a:p>
            <a:pPr>
              <a:defRPr/>
            </a:pPr>
            <a:fld id="{D75F2BB6-B69A-D141-9D3D-8BEF906BDFF5}" type="slidenum">
              <a:rPr lang="en-GB" smtClean="0"/>
              <a:pPr>
                <a:defRPr/>
              </a:pPr>
              <a:t>3</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302487470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43011" name="Rectangle 3"/>
          <p:cNvSpPr>
            <a:spLocks noGrp="1" noChangeArrowheads="1"/>
          </p:cNvSpPr>
          <p:nvPr>
            <p:ph type="body" idx="1"/>
          </p:nvPr>
        </p:nvSpPr>
        <p:spPr>
          <a:xfrm>
            <a:off x="720908" y="2006696"/>
            <a:ext cx="9345514" cy="3451225"/>
          </a:xfrm>
        </p:spPr>
        <p:txBody>
          <a:bodyPr>
            <a:normAutofit/>
          </a:bodyPr>
          <a:lstStyle/>
          <a:p>
            <a:pPr>
              <a:lnSpc>
                <a:spcPct val="90000"/>
              </a:lnSpc>
              <a:defRPr/>
            </a:pPr>
            <a:r>
              <a:rPr lang="en-US" sz="2400" dirty="0">
                <a:latin typeface="Calibri" charset="0"/>
              </a:rPr>
              <a:t>Are my products and services  "me too" products and services ? </a:t>
            </a:r>
          </a:p>
          <a:p>
            <a:pPr>
              <a:lnSpc>
                <a:spcPct val="90000"/>
              </a:lnSpc>
              <a:defRPr/>
            </a:pPr>
            <a:r>
              <a:rPr lang="en-US" sz="2400" dirty="0">
                <a:latin typeface="Calibri" charset="0"/>
              </a:rPr>
              <a:t>Are my products/services unique and make a real contribution to society?</a:t>
            </a:r>
          </a:p>
          <a:p>
            <a:pPr>
              <a:lnSpc>
                <a:spcPct val="90000"/>
              </a:lnSpc>
              <a:defRPr/>
            </a:pPr>
            <a:r>
              <a:rPr lang="en-US" sz="2400" dirty="0">
                <a:latin typeface="Calibri" charset="0"/>
              </a:rPr>
              <a:t>Are we offering customers something better than competitors are offering?</a:t>
            </a:r>
          </a:p>
          <a:p>
            <a:pPr>
              <a:lnSpc>
                <a:spcPct val="90000"/>
              </a:lnSpc>
              <a:defRPr/>
            </a:pPr>
            <a:r>
              <a:rPr lang="en-US" sz="2400" dirty="0">
                <a:latin typeface="Calibri" charset="0"/>
              </a:rPr>
              <a:t>Ask yourself: will I patronize my company's products/services if I don</a:t>
            </a:r>
            <a:r>
              <a:rPr lang="ja-JP" altLang="en-US" sz="2400" dirty="0">
                <a:latin typeface="Calibri" charset="0"/>
              </a:rPr>
              <a:t>’</a:t>
            </a:r>
            <a:r>
              <a:rPr lang="en-US" altLang="ja-JP" sz="2400" dirty="0">
                <a:latin typeface="Calibri" charset="0"/>
              </a:rPr>
              <a:t>t work there? Why will I? AND, If not why wont I?</a:t>
            </a:r>
          </a:p>
          <a:p>
            <a:pPr lvl="1">
              <a:lnSpc>
                <a:spcPct val="90000"/>
              </a:lnSpc>
              <a:buFont typeface="Wingdings" charset="0"/>
              <a:buNone/>
              <a:defRPr/>
            </a:pPr>
            <a:endParaRPr lang="en-GB" sz="2400" dirty="0">
              <a:latin typeface="Calibri" charset="0"/>
            </a:endParaRPr>
          </a:p>
        </p:txBody>
      </p:sp>
      <p:sp>
        <p:nvSpPr>
          <p:cNvPr id="43012" name="Title 1"/>
          <p:cNvSpPr>
            <a:spLocks noGrp="1"/>
          </p:cNvSpPr>
          <p:nvPr>
            <p:ph type="title"/>
          </p:nvPr>
        </p:nvSpPr>
        <p:spPr>
          <a:xfrm>
            <a:off x="609600" y="260350"/>
            <a:ext cx="10972800" cy="1252538"/>
          </a:xfrm>
        </p:spPr>
        <p:txBody>
          <a:bodyPr>
            <a:normAutofit/>
          </a:bodyPr>
          <a:lstStyle/>
          <a:p>
            <a:pPr>
              <a:defRPr/>
            </a:pPr>
            <a:r>
              <a:rPr lang="en-GB" dirty="0" smtClean="0">
                <a:latin typeface="Calibri" charset="0"/>
              </a:rPr>
              <a:t/>
            </a:r>
            <a:br>
              <a:rPr lang="en-GB" dirty="0" smtClean="0">
                <a:latin typeface="Calibri" charset="0"/>
              </a:rPr>
            </a:br>
            <a:r>
              <a:rPr lang="en-GB" dirty="0" smtClean="0">
                <a:latin typeface="Calibri" charset="0"/>
              </a:rPr>
              <a:t>Marketing – Are We </a:t>
            </a:r>
            <a:r>
              <a:rPr lang="en-GB" dirty="0">
                <a:latin typeface="Calibri" charset="0"/>
              </a:rPr>
              <a:t>Different?</a:t>
            </a:r>
            <a:endParaRPr lang="en-GB" dirty="0">
              <a:latin typeface="Candara" charset="0"/>
            </a:endParaRPr>
          </a:p>
        </p:txBody>
      </p:sp>
      <p:sp>
        <p:nvSpPr>
          <p:cNvPr id="2" name="Slide Number Placeholder 1"/>
          <p:cNvSpPr>
            <a:spLocks noGrp="1"/>
          </p:cNvSpPr>
          <p:nvPr>
            <p:ph type="sldNum" sz="quarter" idx="12"/>
          </p:nvPr>
        </p:nvSpPr>
        <p:spPr/>
        <p:txBody>
          <a:bodyPr/>
          <a:lstStyle/>
          <a:p>
            <a:pPr>
              <a:defRPr/>
            </a:pPr>
            <a:fld id="{07036441-285D-5F47-888A-D1CE8BD4C3BF}" type="slidenum">
              <a:rPr lang="en-GB" smtClean="0"/>
              <a:pPr>
                <a:defRPr/>
              </a:pPr>
              <a:t>30</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576903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p:nvPr>
        </p:nvSpPr>
        <p:spPr/>
        <p:txBody>
          <a:bodyPr/>
          <a:lstStyle/>
          <a:p>
            <a:r>
              <a:rPr lang="en-GB" dirty="0">
                <a:latin typeface="Candara" charset="0"/>
              </a:rPr>
              <a:t>Marketing Questions</a:t>
            </a:r>
          </a:p>
        </p:txBody>
      </p:sp>
      <p:sp>
        <p:nvSpPr>
          <p:cNvPr id="26629" name="Rectangle 3"/>
          <p:cNvSpPr>
            <a:spLocks noGrp="1" noChangeArrowheads="1"/>
          </p:cNvSpPr>
          <p:nvPr>
            <p:ph idx="1"/>
          </p:nvPr>
        </p:nvSpPr>
        <p:spPr>
          <a:xfrm>
            <a:off x="677334" y="1064413"/>
            <a:ext cx="8596668" cy="3880773"/>
          </a:xfrm>
        </p:spPr>
        <p:txBody>
          <a:bodyPr/>
          <a:lstStyle/>
          <a:p>
            <a:pPr>
              <a:lnSpc>
                <a:spcPct val="80000"/>
              </a:lnSpc>
              <a:defRPr/>
            </a:pPr>
            <a:endParaRPr lang="en-US" dirty="0">
              <a:latin typeface="Calibri" charset="0"/>
            </a:endParaRPr>
          </a:p>
          <a:p>
            <a:pPr>
              <a:lnSpc>
                <a:spcPct val="80000"/>
              </a:lnSpc>
              <a:defRPr/>
            </a:pPr>
            <a:r>
              <a:rPr lang="en-US" dirty="0">
                <a:latin typeface="Calibri" charset="0"/>
              </a:rPr>
              <a:t>W</a:t>
            </a:r>
            <a:r>
              <a:rPr lang="en-US" dirty="0" smtClean="0">
                <a:latin typeface="Calibri" charset="0"/>
              </a:rPr>
              <a:t>ho </a:t>
            </a:r>
            <a:r>
              <a:rPr lang="en-US" dirty="0">
                <a:latin typeface="Calibri" charset="0"/>
              </a:rPr>
              <a:t>is </a:t>
            </a:r>
            <a:r>
              <a:rPr lang="en-US" dirty="0" smtClean="0">
                <a:latin typeface="Calibri" charset="0"/>
              </a:rPr>
              <a:t>the target customer? </a:t>
            </a:r>
            <a:endParaRPr lang="en-US" dirty="0">
              <a:latin typeface="Calibri" charset="0"/>
            </a:endParaRPr>
          </a:p>
          <a:p>
            <a:pPr>
              <a:lnSpc>
                <a:spcPct val="80000"/>
              </a:lnSpc>
              <a:defRPr/>
            </a:pPr>
            <a:r>
              <a:rPr lang="en-US" dirty="0" smtClean="0">
                <a:latin typeface="Calibri" charset="0"/>
              </a:rPr>
              <a:t>Are you in a growing or declining market? </a:t>
            </a:r>
            <a:endParaRPr lang="en-US" dirty="0">
              <a:latin typeface="Calibri" charset="0"/>
            </a:endParaRPr>
          </a:p>
          <a:p>
            <a:pPr>
              <a:lnSpc>
                <a:spcPct val="80000"/>
              </a:lnSpc>
              <a:defRPr/>
            </a:pPr>
            <a:r>
              <a:rPr lang="en-US" dirty="0" smtClean="0">
                <a:latin typeface="Calibri" charset="0"/>
              </a:rPr>
              <a:t>Who are your competitors?</a:t>
            </a:r>
            <a:endParaRPr lang="en-US" dirty="0">
              <a:latin typeface="Calibri" charset="0"/>
            </a:endParaRPr>
          </a:p>
          <a:p>
            <a:pPr>
              <a:lnSpc>
                <a:spcPct val="80000"/>
              </a:lnSpc>
              <a:defRPr/>
            </a:pPr>
            <a:r>
              <a:rPr lang="en-US" dirty="0" smtClean="0">
                <a:latin typeface="Calibri" charset="0"/>
              </a:rPr>
              <a:t>What </a:t>
            </a:r>
            <a:r>
              <a:rPr lang="en-US" dirty="0">
                <a:latin typeface="Calibri" charset="0"/>
              </a:rPr>
              <a:t>type of promotional activities </a:t>
            </a:r>
            <a:r>
              <a:rPr lang="en-US" dirty="0" smtClean="0">
                <a:latin typeface="Calibri" charset="0"/>
              </a:rPr>
              <a:t>will produce the </a:t>
            </a:r>
            <a:r>
              <a:rPr lang="en-US" dirty="0">
                <a:latin typeface="Calibri" charset="0"/>
              </a:rPr>
              <a:t>best possible </a:t>
            </a:r>
            <a:r>
              <a:rPr lang="en-US" dirty="0" smtClean="0">
                <a:latin typeface="Calibri" charset="0"/>
              </a:rPr>
              <a:t>result? </a:t>
            </a:r>
            <a:endParaRPr lang="en-US" dirty="0">
              <a:latin typeface="Calibri" charset="0"/>
            </a:endParaRPr>
          </a:p>
          <a:p>
            <a:pPr marL="0" indent="0">
              <a:lnSpc>
                <a:spcPct val="80000"/>
              </a:lnSpc>
              <a:buFont typeface="Symbol" charset="0"/>
              <a:buNone/>
              <a:defRPr/>
            </a:pPr>
            <a:endParaRPr lang="en-US" dirty="0">
              <a:latin typeface="Calibri" charset="0"/>
            </a:endParaRPr>
          </a:p>
          <a:p>
            <a:pPr lvl="1">
              <a:lnSpc>
                <a:spcPct val="80000"/>
              </a:lnSpc>
              <a:defRPr/>
            </a:pPr>
            <a:endParaRPr lang="en-GB" sz="2400" dirty="0">
              <a:latin typeface="Calibri" charset="0"/>
            </a:endParaRPr>
          </a:p>
        </p:txBody>
      </p:sp>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2776A1A0-7366-114A-AB66-07A4A3090FD1}" type="slidenum">
              <a:rPr lang="en-GB" smtClean="0"/>
              <a:pPr>
                <a:defRPr/>
              </a:pPr>
              <a:t>31</a:t>
            </a:fld>
            <a:endParaRPr lang="en-GB"/>
          </a:p>
        </p:txBody>
      </p:sp>
      <p:pic>
        <p:nvPicPr>
          <p:cNvPr id="53252"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818562" y="2794000"/>
            <a:ext cx="4625006" cy="35147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2"/>
          <p:cNvSpPr txBox="1">
            <a:spLocks/>
          </p:cNvSpPr>
          <p:nvPr/>
        </p:nvSpPr>
        <p:spPr>
          <a:xfrm>
            <a:off x="245534" y="-26988"/>
            <a:ext cx="5467351" cy="36512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x-none" smtClean="0"/>
              <a:t>©B-K-O Citadel Limited All rights reserved.</a:t>
            </a:r>
            <a:endParaRPr lang="en-GB" dirty="0"/>
          </a:p>
        </p:txBody>
      </p:sp>
      <p:sp>
        <p:nvSpPr>
          <p:cNvPr id="3" name="Date Placeholder 2"/>
          <p:cNvSpPr>
            <a:spLocks noGrp="1"/>
          </p:cNvSpPr>
          <p:nvPr>
            <p:ph type="dt" sz="half" idx="10"/>
          </p:nvPr>
        </p:nvSpPr>
        <p:spPr/>
        <p:txBody>
          <a:bodyPr/>
          <a:lstStyle/>
          <a:p>
            <a:r>
              <a:rPr lang="x-none" smtClean="0"/>
              <a:t>©B-K-O Citadel Limited All rights reserved.</a:t>
            </a:r>
            <a:endParaRPr lang="en-US" dirty="0"/>
          </a:p>
        </p:txBody>
      </p:sp>
    </p:spTree>
    <p:extLst>
      <p:ext uri="{BB962C8B-B14F-4D97-AF65-F5344CB8AC3E}">
        <p14:creationId xmlns:p14="http://schemas.microsoft.com/office/powerpoint/2010/main" xmlns="" val="3939612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55298" name="Rectangle 3"/>
          <p:cNvSpPr>
            <a:spLocks noGrp="1" noChangeArrowheads="1"/>
          </p:cNvSpPr>
          <p:nvPr>
            <p:ph type="body" idx="1"/>
          </p:nvPr>
        </p:nvSpPr>
        <p:spPr/>
        <p:txBody>
          <a:bodyPr/>
          <a:lstStyle/>
          <a:p>
            <a:pPr>
              <a:lnSpc>
                <a:spcPct val="90000"/>
              </a:lnSpc>
            </a:pPr>
            <a:r>
              <a:rPr lang="en-GB">
                <a:latin typeface="Calibri" charset="0"/>
              </a:rPr>
              <a:t>In 1994, Austin Okere the CEO of Computer Warehouse produced a ‘simplistic’ one-page Business Plan as follows:</a:t>
            </a:r>
          </a:p>
          <a:p>
            <a:pPr lvl="1">
              <a:lnSpc>
                <a:spcPct val="90000"/>
              </a:lnSpc>
            </a:pPr>
            <a:r>
              <a:rPr lang="en-GB">
                <a:latin typeface="Calibri" charset="0"/>
              </a:rPr>
              <a:t>Year 1: Buy from my ex-employers and sell for profit</a:t>
            </a:r>
          </a:p>
          <a:p>
            <a:pPr lvl="1">
              <a:lnSpc>
                <a:spcPct val="90000"/>
              </a:lnSpc>
            </a:pPr>
            <a:r>
              <a:rPr lang="en-GB">
                <a:latin typeface="Calibri" charset="0"/>
              </a:rPr>
              <a:t>Year 2: Buy from my ex-employers’ suppliers and sell for profit</a:t>
            </a:r>
          </a:p>
          <a:p>
            <a:pPr lvl="1">
              <a:lnSpc>
                <a:spcPct val="90000"/>
              </a:lnSpc>
            </a:pPr>
            <a:r>
              <a:rPr lang="en-GB">
                <a:latin typeface="Calibri" charset="0"/>
              </a:rPr>
              <a:t>Year 3: Buy from the manufacturers and sell and sell for profit</a:t>
            </a:r>
          </a:p>
        </p:txBody>
      </p:sp>
      <p:sp>
        <p:nvSpPr>
          <p:cNvPr id="2" name="Slide Number Placeholder 1"/>
          <p:cNvSpPr>
            <a:spLocks noGrp="1"/>
          </p:cNvSpPr>
          <p:nvPr>
            <p:ph type="sldNum" sz="quarter" idx="12"/>
          </p:nvPr>
        </p:nvSpPr>
        <p:spPr/>
        <p:txBody>
          <a:bodyPr/>
          <a:lstStyle/>
          <a:p>
            <a:pPr>
              <a:defRPr/>
            </a:pPr>
            <a:fld id="{265858FE-0E90-9B43-B43E-93EAA49576E1}" type="slidenum">
              <a:rPr lang="en-GB" smtClean="0"/>
              <a:pPr>
                <a:defRPr/>
              </a:pPr>
              <a:t>32</a:t>
            </a:fld>
            <a:endParaRPr lang="en-GB"/>
          </a:p>
        </p:txBody>
      </p:sp>
      <p:sp>
        <p:nvSpPr>
          <p:cNvPr id="55300" name="Title 2"/>
          <p:cNvSpPr>
            <a:spLocks noGrp="1"/>
          </p:cNvSpPr>
          <p:nvPr>
            <p:ph type="title"/>
          </p:nvPr>
        </p:nvSpPr>
        <p:spPr/>
        <p:txBody>
          <a:bodyPr/>
          <a:lstStyle/>
          <a:p>
            <a:r>
              <a:rPr lang="en-GB">
                <a:latin typeface="Candara" charset="0"/>
              </a:rPr>
              <a:t>Case Study – Austin Okere</a:t>
            </a:r>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699087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6"/>
          <p:cNvSpPr>
            <a:spLocks noGrp="1" noChangeArrowheads="1"/>
          </p:cNvSpPr>
          <p:nvPr>
            <p:ph idx="1"/>
          </p:nvPr>
        </p:nvSpPr>
        <p:spPr/>
        <p:txBody>
          <a:bodyPr/>
          <a:lstStyle/>
          <a:p>
            <a:pPr>
              <a:lnSpc>
                <a:spcPct val="90000"/>
              </a:lnSpc>
            </a:pPr>
            <a:r>
              <a:rPr lang="en-GB">
                <a:latin typeface="Calibri" charset="0"/>
              </a:rPr>
              <a:t>As simple as it looks, it indicated that this was an aggressive company focused on growth and market leadership </a:t>
            </a:r>
          </a:p>
          <a:p>
            <a:pPr>
              <a:lnSpc>
                <a:spcPct val="90000"/>
              </a:lnSpc>
            </a:pPr>
            <a:r>
              <a:rPr lang="en-GB">
                <a:latin typeface="Calibri" charset="0"/>
              </a:rPr>
              <a:t>He kept moving up the value chain knowing that your competitor can sabotage your supplies</a:t>
            </a:r>
          </a:p>
          <a:p>
            <a:pPr>
              <a:lnSpc>
                <a:spcPct val="90000"/>
              </a:lnSpc>
            </a:pPr>
            <a:r>
              <a:rPr lang="en-GB">
                <a:latin typeface="Calibri" charset="0"/>
              </a:rPr>
              <a:t>LESSON: Be audacious! Embrace Growth!</a:t>
            </a:r>
          </a:p>
        </p:txBody>
      </p:sp>
      <p:sp>
        <p:nvSpPr>
          <p:cNvPr id="57346" name="Title 1"/>
          <p:cNvSpPr>
            <a:spLocks noGrp="1"/>
          </p:cNvSpPr>
          <p:nvPr>
            <p:ph type="title"/>
          </p:nvPr>
        </p:nvSpPr>
        <p:spPr/>
        <p:txBody>
          <a:bodyPr/>
          <a:lstStyle/>
          <a:p>
            <a:r>
              <a:rPr lang="en-GB">
                <a:latin typeface="Candara" charset="0"/>
              </a:rPr>
              <a:t>Case Study – Austin Okere</a:t>
            </a:r>
          </a:p>
        </p:txBody>
      </p:sp>
      <p:sp>
        <p:nvSpPr>
          <p:cNvPr id="6"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6FE06F31-F2E5-B547-B13A-95279E25BADF}" type="slidenum">
              <a:rPr lang="en-GB" smtClean="0"/>
              <a:pPr>
                <a:defRPr/>
              </a:pPr>
              <a:t>33</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817115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Grp="1" noChangeArrowheads="1"/>
          </p:cNvSpPr>
          <p:nvPr>
            <p:ph idx="1"/>
          </p:nvPr>
        </p:nvSpPr>
        <p:spPr/>
        <p:txBody>
          <a:bodyPr/>
          <a:lstStyle/>
          <a:p>
            <a:pPr>
              <a:lnSpc>
                <a:spcPct val="80000"/>
              </a:lnSpc>
            </a:pPr>
            <a:r>
              <a:rPr lang="en-GB" sz="2600" dirty="0">
                <a:latin typeface="Calibri" charset="0"/>
              </a:rPr>
              <a:t>Assessing your People Needs:</a:t>
            </a:r>
          </a:p>
          <a:p>
            <a:pPr lvl="1">
              <a:lnSpc>
                <a:spcPct val="80000"/>
              </a:lnSpc>
            </a:pPr>
            <a:r>
              <a:rPr lang="en-GB" sz="2200" dirty="0">
                <a:latin typeface="Calibri" charset="0"/>
              </a:rPr>
              <a:t>Skill Needs - will the business need the services of professionals, business advisers (accountants, lawyers, auditors, etc.)</a:t>
            </a:r>
          </a:p>
          <a:p>
            <a:pPr lvl="1">
              <a:lnSpc>
                <a:spcPct val="80000"/>
              </a:lnSpc>
            </a:pPr>
            <a:r>
              <a:rPr lang="en-GB" sz="2200" dirty="0">
                <a:latin typeface="Calibri" charset="0"/>
              </a:rPr>
              <a:t>How many staff will be needed and how many of these must be full-time? Can the rest be outsourced?</a:t>
            </a:r>
          </a:p>
          <a:p>
            <a:pPr>
              <a:lnSpc>
                <a:spcPct val="80000"/>
              </a:lnSpc>
            </a:pPr>
            <a:r>
              <a:rPr lang="en-GB" sz="2600" dirty="0">
                <a:latin typeface="Calibri" charset="0"/>
              </a:rPr>
              <a:t>The popular saying is that if you want loyal customers, get loyal staff!</a:t>
            </a:r>
          </a:p>
          <a:p>
            <a:pPr>
              <a:lnSpc>
                <a:spcPct val="80000"/>
              </a:lnSpc>
            </a:pPr>
            <a:r>
              <a:rPr lang="en-GB" sz="2600" dirty="0">
                <a:latin typeface="Calibri" charset="0"/>
              </a:rPr>
              <a:t>One of the greatest assets in any business is people. Are your people assets?</a:t>
            </a:r>
          </a:p>
        </p:txBody>
      </p:sp>
      <p:sp>
        <p:nvSpPr>
          <p:cNvPr id="59394" name="Title 1"/>
          <p:cNvSpPr>
            <a:spLocks noGrp="1"/>
          </p:cNvSpPr>
          <p:nvPr>
            <p:ph type="title"/>
          </p:nvPr>
        </p:nvSpPr>
        <p:spPr/>
        <p:txBody>
          <a:bodyPr/>
          <a:lstStyle/>
          <a:p>
            <a:r>
              <a:rPr lang="en-GB" dirty="0">
                <a:latin typeface="Candara" charset="0"/>
              </a:rPr>
              <a:t>What People?</a:t>
            </a:r>
          </a:p>
        </p:txBody>
      </p:sp>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570C0E0C-47F7-5C4C-A8FE-25A891C8A49A}" type="slidenum">
              <a:rPr lang="en-GB" smtClean="0"/>
              <a:pPr>
                <a:defRPr/>
              </a:pPr>
              <a:t>34</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4128304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61442" name="Rectangle 3"/>
          <p:cNvSpPr>
            <a:spLocks noGrp="1" noChangeArrowheads="1"/>
          </p:cNvSpPr>
          <p:nvPr>
            <p:ph type="body" idx="1"/>
          </p:nvPr>
        </p:nvSpPr>
        <p:spPr/>
        <p:txBody>
          <a:bodyPr/>
          <a:lstStyle/>
          <a:p>
            <a:pPr>
              <a:lnSpc>
                <a:spcPct val="90000"/>
              </a:lnSpc>
            </a:pPr>
            <a:r>
              <a:rPr lang="en-GB" dirty="0">
                <a:latin typeface="Calibri" charset="0"/>
              </a:rPr>
              <a:t>Do you work from home, share an office, etc.</a:t>
            </a:r>
          </a:p>
          <a:p>
            <a:pPr>
              <a:lnSpc>
                <a:spcPct val="90000"/>
              </a:lnSpc>
            </a:pPr>
            <a:r>
              <a:rPr lang="en-GB" dirty="0">
                <a:latin typeface="Calibri" charset="0"/>
              </a:rPr>
              <a:t>Is location and ambience important to the business and why?</a:t>
            </a:r>
          </a:p>
          <a:p>
            <a:pPr>
              <a:lnSpc>
                <a:spcPct val="90000"/>
              </a:lnSpc>
            </a:pPr>
            <a:r>
              <a:rPr lang="en-GB" dirty="0">
                <a:latin typeface="Calibri" charset="0"/>
              </a:rPr>
              <a:t>Do you require computers, emails fax machines, generating set, websites, etc.</a:t>
            </a:r>
          </a:p>
          <a:p>
            <a:pPr>
              <a:lnSpc>
                <a:spcPct val="90000"/>
              </a:lnSpc>
            </a:pPr>
            <a:r>
              <a:rPr lang="en-GB" dirty="0">
                <a:latin typeface="Calibri" charset="0"/>
              </a:rPr>
              <a:t>Can you outsource all or a part of the production? </a:t>
            </a:r>
          </a:p>
        </p:txBody>
      </p:sp>
      <p:sp>
        <p:nvSpPr>
          <p:cNvPr id="61443" name="Title 1"/>
          <p:cNvSpPr>
            <a:spLocks noGrp="1"/>
          </p:cNvSpPr>
          <p:nvPr>
            <p:ph type="title"/>
          </p:nvPr>
        </p:nvSpPr>
        <p:spPr/>
        <p:txBody>
          <a:bodyPr/>
          <a:lstStyle/>
          <a:p>
            <a:r>
              <a:rPr lang="en-GB">
                <a:latin typeface="Candara" charset="0"/>
              </a:rPr>
              <a:t>What Facilities/Infrastructure?</a:t>
            </a:r>
          </a:p>
        </p:txBody>
      </p:sp>
      <p:sp>
        <p:nvSpPr>
          <p:cNvPr id="2" name="Slide Number Placeholder 1"/>
          <p:cNvSpPr>
            <a:spLocks noGrp="1"/>
          </p:cNvSpPr>
          <p:nvPr>
            <p:ph type="sldNum" sz="quarter" idx="12"/>
          </p:nvPr>
        </p:nvSpPr>
        <p:spPr/>
        <p:txBody>
          <a:bodyPr/>
          <a:lstStyle/>
          <a:p>
            <a:pPr>
              <a:defRPr/>
            </a:pPr>
            <a:fld id="{3C0E966B-A010-AF4D-922A-49BAE08ACE24}" type="slidenum">
              <a:rPr lang="en-GB" smtClean="0"/>
              <a:pPr>
                <a:defRPr/>
              </a:pPr>
              <a:t>35</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352708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63490" name="Rectangle 3"/>
          <p:cNvSpPr>
            <a:spLocks noGrp="1" noChangeArrowheads="1"/>
          </p:cNvSpPr>
          <p:nvPr>
            <p:ph type="body" idx="1"/>
          </p:nvPr>
        </p:nvSpPr>
        <p:spPr>
          <a:xfrm>
            <a:off x="1162051" y="2420939"/>
            <a:ext cx="9878483" cy="3451225"/>
          </a:xfrm>
        </p:spPr>
        <p:txBody>
          <a:bodyPr/>
          <a:lstStyle/>
          <a:p>
            <a:pPr>
              <a:lnSpc>
                <a:spcPct val="90000"/>
              </a:lnSpc>
            </a:pPr>
            <a:r>
              <a:rPr lang="en-US">
                <a:latin typeface="Calibri" charset="0"/>
              </a:rPr>
              <a:t>Which legal forms is best suited for your business?</a:t>
            </a:r>
          </a:p>
          <a:p>
            <a:pPr lvl="1">
              <a:lnSpc>
                <a:spcPct val="90000"/>
              </a:lnSpc>
            </a:pPr>
            <a:r>
              <a:rPr lang="en-US">
                <a:latin typeface="Calibri" charset="0"/>
              </a:rPr>
              <a:t>Sole Trader of Enterprise</a:t>
            </a:r>
          </a:p>
          <a:p>
            <a:pPr lvl="1">
              <a:lnSpc>
                <a:spcPct val="90000"/>
              </a:lnSpc>
            </a:pPr>
            <a:r>
              <a:rPr lang="en-US">
                <a:latin typeface="Calibri" charset="0"/>
              </a:rPr>
              <a:t>Partnership</a:t>
            </a:r>
          </a:p>
          <a:p>
            <a:pPr lvl="1">
              <a:lnSpc>
                <a:spcPct val="90000"/>
              </a:lnSpc>
            </a:pPr>
            <a:r>
              <a:rPr lang="en-US">
                <a:latin typeface="Calibri" charset="0"/>
              </a:rPr>
              <a:t>Limited Liability Company, and  </a:t>
            </a:r>
          </a:p>
          <a:p>
            <a:pPr lvl="1">
              <a:lnSpc>
                <a:spcPct val="90000"/>
              </a:lnSpc>
            </a:pPr>
            <a:r>
              <a:rPr lang="en-US">
                <a:latin typeface="Calibri" charset="0"/>
              </a:rPr>
              <a:t>Co-operative </a:t>
            </a:r>
          </a:p>
          <a:p>
            <a:pPr>
              <a:lnSpc>
                <a:spcPct val="90000"/>
              </a:lnSpc>
            </a:pPr>
            <a:r>
              <a:rPr lang="en-US" sz="2600">
                <a:latin typeface="Calibri" charset="0"/>
              </a:rPr>
              <a:t>This decision has tax and other implications</a:t>
            </a:r>
          </a:p>
          <a:p>
            <a:pPr>
              <a:lnSpc>
                <a:spcPct val="90000"/>
              </a:lnSpc>
              <a:buFont typeface="Wingdings" charset="0"/>
              <a:buNone/>
            </a:pPr>
            <a:endParaRPr lang="en-US" sz="2600">
              <a:latin typeface="Calibri" charset="0"/>
            </a:endParaRPr>
          </a:p>
        </p:txBody>
      </p:sp>
      <p:sp>
        <p:nvSpPr>
          <p:cNvPr id="63491" name="Title 2"/>
          <p:cNvSpPr>
            <a:spLocks noGrp="1"/>
          </p:cNvSpPr>
          <p:nvPr>
            <p:ph type="title"/>
          </p:nvPr>
        </p:nvSpPr>
        <p:spPr/>
        <p:txBody>
          <a:bodyPr/>
          <a:lstStyle/>
          <a:p>
            <a:r>
              <a:rPr lang="en-GB">
                <a:latin typeface="Calibri" charset="0"/>
              </a:rPr>
              <a:t>What Structure?</a:t>
            </a:r>
            <a:endParaRPr lang="en-GB">
              <a:latin typeface="Candara" charset="0"/>
            </a:endParaRPr>
          </a:p>
        </p:txBody>
      </p:sp>
      <p:sp>
        <p:nvSpPr>
          <p:cNvPr id="2" name="Slide Number Placeholder 1"/>
          <p:cNvSpPr>
            <a:spLocks noGrp="1"/>
          </p:cNvSpPr>
          <p:nvPr>
            <p:ph type="sldNum" sz="quarter" idx="12"/>
          </p:nvPr>
        </p:nvSpPr>
        <p:spPr/>
        <p:txBody>
          <a:bodyPr/>
          <a:lstStyle/>
          <a:p>
            <a:pPr>
              <a:defRPr/>
            </a:pPr>
            <a:fld id="{EA78291A-2212-7E4F-B825-951CF4B80309}" type="slidenum">
              <a:rPr lang="en-GB" smtClean="0"/>
              <a:pPr>
                <a:defRPr/>
              </a:pPr>
              <a:t>36</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962345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65538" name="Rectangle 3"/>
          <p:cNvSpPr>
            <a:spLocks noGrp="1" noChangeArrowheads="1"/>
          </p:cNvSpPr>
          <p:nvPr>
            <p:ph type="body" idx="1"/>
          </p:nvPr>
        </p:nvSpPr>
        <p:spPr>
          <a:xfrm>
            <a:off x="431801" y="1683113"/>
            <a:ext cx="9728199" cy="4078676"/>
          </a:xfrm>
        </p:spPr>
        <p:txBody>
          <a:bodyPr>
            <a:normAutofit/>
          </a:bodyPr>
          <a:lstStyle/>
          <a:p>
            <a:pPr>
              <a:lnSpc>
                <a:spcPct val="90000"/>
              </a:lnSpc>
            </a:pPr>
            <a:r>
              <a:rPr lang="en-GB" sz="2000" dirty="0">
                <a:latin typeface="Calibri" charset="0"/>
              </a:rPr>
              <a:t>There was once a giant ship engine that failed. The owners tried one expert after another, but none of them could figure but how to fix the engine.</a:t>
            </a:r>
          </a:p>
          <a:p>
            <a:pPr>
              <a:lnSpc>
                <a:spcPct val="90000"/>
              </a:lnSpc>
            </a:pPr>
            <a:r>
              <a:rPr lang="en-GB" sz="2000" dirty="0">
                <a:latin typeface="Calibri" charset="0"/>
              </a:rPr>
              <a:t>Then they brought in an old man who had been fixing ships since he was a youngster. He carried a large bag of tools with him, and when he arrived, he immediately went to work. He inspected the engine very carefully, top to bottom.</a:t>
            </a:r>
          </a:p>
          <a:p>
            <a:pPr>
              <a:lnSpc>
                <a:spcPct val="90000"/>
              </a:lnSpc>
            </a:pPr>
            <a:r>
              <a:rPr lang="en-GB" sz="2000" dirty="0">
                <a:latin typeface="Calibri" charset="0"/>
              </a:rPr>
              <a:t>Two of the ship's owners were there, watching this man, hoping he would know what to do. After looking things over, the old man reached into his bag and pulled out a small hammer.</a:t>
            </a:r>
          </a:p>
          <a:p>
            <a:pPr>
              <a:lnSpc>
                <a:spcPct val="90000"/>
              </a:lnSpc>
            </a:pPr>
            <a:r>
              <a:rPr lang="en-GB" sz="2000" dirty="0">
                <a:latin typeface="Calibri" charset="0"/>
              </a:rPr>
              <a:t>He gently tapped something. Instantly, the engine lurched into life. He carefully put his hammer away. The engine was fixed!</a:t>
            </a:r>
          </a:p>
          <a:p>
            <a:pPr>
              <a:lnSpc>
                <a:spcPct val="90000"/>
              </a:lnSpc>
            </a:pPr>
            <a:r>
              <a:rPr lang="en-GB" sz="2000" dirty="0">
                <a:latin typeface="Calibri" charset="0"/>
              </a:rPr>
              <a:t>A week later, the owners received a bill from the old man for ten thousand dollars</a:t>
            </a:r>
          </a:p>
        </p:txBody>
      </p:sp>
      <p:sp>
        <p:nvSpPr>
          <p:cNvPr id="65539" name="Title 1"/>
          <p:cNvSpPr>
            <a:spLocks noGrp="1"/>
          </p:cNvSpPr>
          <p:nvPr>
            <p:ph type="title"/>
          </p:nvPr>
        </p:nvSpPr>
        <p:spPr/>
        <p:txBody>
          <a:bodyPr/>
          <a:lstStyle/>
          <a:p>
            <a:r>
              <a:rPr lang="en-GB" dirty="0">
                <a:latin typeface="Candara" charset="0"/>
              </a:rPr>
              <a:t>Pricing</a:t>
            </a:r>
          </a:p>
        </p:txBody>
      </p:sp>
      <p:sp>
        <p:nvSpPr>
          <p:cNvPr id="2" name="Slide Number Placeholder 1"/>
          <p:cNvSpPr>
            <a:spLocks noGrp="1"/>
          </p:cNvSpPr>
          <p:nvPr>
            <p:ph type="sldNum" sz="quarter" idx="12"/>
          </p:nvPr>
        </p:nvSpPr>
        <p:spPr/>
        <p:txBody>
          <a:bodyPr/>
          <a:lstStyle/>
          <a:p>
            <a:pPr>
              <a:defRPr/>
            </a:pPr>
            <a:fld id="{41D5EE80-159F-5148-804D-FF7DF758233C}" type="slidenum">
              <a:rPr lang="en-GB" smtClean="0"/>
              <a:pPr>
                <a:defRPr/>
              </a:pPr>
              <a:t>37</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574081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idx="1"/>
          </p:nvPr>
        </p:nvSpPr>
        <p:spPr/>
        <p:txBody>
          <a:bodyPr/>
          <a:lstStyle/>
          <a:p>
            <a:pPr>
              <a:lnSpc>
                <a:spcPct val="80000"/>
              </a:lnSpc>
            </a:pPr>
            <a:r>
              <a:rPr lang="en-GB" sz="2000" dirty="0">
                <a:latin typeface="Calibri" charset="0"/>
              </a:rPr>
              <a:t>“What?!" the owners exclaimed. "He hardly did anything!”</a:t>
            </a:r>
            <a:endParaRPr lang="en-GB" altLang="ja-JP" sz="2000" dirty="0">
              <a:latin typeface="Calibri" charset="0"/>
            </a:endParaRPr>
          </a:p>
          <a:p>
            <a:pPr>
              <a:lnSpc>
                <a:spcPct val="80000"/>
              </a:lnSpc>
            </a:pPr>
            <a:r>
              <a:rPr lang="en-GB" sz="2000" dirty="0">
                <a:latin typeface="Calibri" charset="0"/>
              </a:rPr>
              <a:t>So they wrote the old man a note saying, "Please send us an itemized bill”. The man sent a bill that read:</a:t>
            </a:r>
            <a:br>
              <a:rPr lang="en-GB" sz="2000" dirty="0">
                <a:latin typeface="Calibri" charset="0"/>
              </a:rPr>
            </a:br>
            <a:r>
              <a:rPr lang="en-GB" sz="2000" dirty="0">
                <a:latin typeface="Calibri" charset="0"/>
              </a:rPr>
              <a:t/>
            </a:r>
            <a:br>
              <a:rPr lang="en-GB" sz="2000" dirty="0">
                <a:latin typeface="Calibri" charset="0"/>
              </a:rPr>
            </a:br>
            <a:r>
              <a:rPr lang="en-GB" sz="2000" dirty="0">
                <a:latin typeface="Calibri" charset="0"/>
              </a:rPr>
              <a:t>Tapping with a hammer ........................$ 2.00</a:t>
            </a:r>
            <a:br>
              <a:rPr lang="en-GB" sz="2000" dirty="0">
                <a:latin typeface="Calibri" charset="0"/>
              </a:rPr>
            </a:br>
            <a:r>
              <a:rPr lang="en-GB" sz="2000" dirty="0">
                <a:latin typeface="Calibri" charset="0"/>
              </a:rPr>
              <a:t>Knowing where to tap ………………….$9,998.00</a:t>
            </a:r>
            <a:br>
              <a:rPr lang="en-GB" sz="2000" dirty="0">
                <a:latin typeface="Calibri" charset="0"/>
              </a:rPr>
            </a:br>
            <a:endParaRPr lang="en-GB" sz="2000" dirty="0">
              <a:latin typeface="Calibri" charset="0"/>
            </a:endParaRPr>
          </a:p>
          <a:p>
            <a:pPr>
              <a:lnSpc>
                <a:spcPct val="80000"/>
              </a:lnSpc>
            </a:pPr>
            <a:r>
              <a:rPr lang="en-GB" sz="2000" dirty="0">
                <a:latin typeface="Calibri" charset="0"/>
              </a:rPr>
              <a:t>Lesson: Effort is important, but knowing where to make an effort in your makes all the difference.</a:t>
            </a:r>
            <a:br>
              <a:rPr lang="en-GB" sz="2000" dirty="0">
                <a:latin typeface="Calibri" charset="0"/>
              </a:rPr>
            </a:br>
            <a:r>
              <a:rPr lang="en-GB" dirty="0">
                <a:latin typeface="Calibri" charset="0"/>
              </a:rPr>
              <a:t/>
            </a:r>
            <a:br>
              <a:rPr lang="en-GB" dirty="0">
                <a:latin typeface="Calibri" charset="0"/>
              </a:rPr>
            </a:br>
            <a:r>
              <a:rPr lang="en-GB" dirty="0">
                <a:latin typeface="Calibri" charset="0"/>
              </a:rPr>
              <a:t/>
            </a:r>
            <a:br>
              <a:rPr lang="en-GB" dirty="0">
                <a:latin typeface="Calibri" charset="0"/>
              </a:rPr>
            </a:br>
            <a:endParaRPr lang="en-GB" dirty="0">
              <a:latin typeface="Calibri" charset="0"/>
            </a:endParaRPr>
          </a:p>
        </p:txBody>
      </p:sp>
      <p:sp>
        <p:nvSpPr>
          <p:cNvPr id="67586" name="Title 1"/>
          <p:cNvSpPr>
            <a:spLocks noGrp="1"/>
          </p:cNvSpPr>
          <p:nvPr>
            <p:ph type="title"/>
          </p:nvPr>
        </p:nvSpPr>
        <p:spPr/>
        <p:txBody>
          <a:bodyPr/>
          <a:lstStyle/>
          <a:p>
            <a:r>
              <a:rPr lang="en-GB">
                <a:latin typeface="Candara" charset="0"/>
              </a:rPr>
              <a:t>Pricing</a:t>
            </a:r>
          </a:p>
        </p:txBody>
      </p:sp>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EB80F1D0-E5B0-6441-8428-393FCCF9368A}" type="slidenum">
              <a:rPr lang="en-GB" smtClean="0"/>
              <a:pPr>
                <a:defRPr/>
              </a:pPr>
              <a:t>38</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3012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3"/>
          <p:cNvSpPr>
            <a:spLocks noGrp="1" noChangeArrowheads="1"/>
          </p:cNvSpPr>
          <p:nvPr>
            <p:ph idx="1"/>
          </p:nvPr>
        </p:nvSpPr>
        <p:spPr>
          <a:xfrm>
            <a:off x="1102785" y="2565401"/>
            <a:ext cx="8749741" cy="2951163"/>
          </a:xfrm>
        </p:spPr>
        <p:txBody>
          <a:bodyPr/>
          <a:lstStyle/>
          <a:p>
            <a:r>
              <a:rPr lang="en-GB" dirty="0">
                <a:latin typeface="Calibri" charset="0"/>
              </a:rPr>
              <a:t>It is important to appropriately price your product</a:t>
            </a:r>
          </a:p>
          <a:p>
            <a:r>
              <a:rPr lang="en-GB" dirty="0">
                <a:latin typeface="Calibri" charset="0"/>
              </a:rPr>
              <a:t>Sometimes, we are tempted to compete through ‘price wars’. This should be avoided as it is counter-productive.</a:t>
            </a:r>
          </a:p>
          <a:p>
            <a:r>
              <a:rPr lang="en-GB" dirty="0">
                <a:latin typeface="Calibri" charset="0"/>
              </a:rPr>
              <a:t>Always, endeavour to set a price that do justice to the quality of your goods or service. DO NOT EXPLOIT!</a:t>
            </a:r>
          </a:p>
          <a:p>
            <a:r>
              <a:rPr lang="en-GB" dirty="0">
                <a:latin typeface="Calibri" charset="0"/>
              </a:rPr>
              <a:t>Do not be cheap and proud. Nigerians will pay for value.</a:t>
            </a:r>
          </a:p>
        </p:txBody>
      </p:sp>
      <p:sp>
        <p:nvSpPr>
          <p:cNvPr id="69634" name="Title 1"/>
          <p:cNvSpPr>
            <a:spLocks noGrp="1"/>
          </p:cNvSpPr>
          <p:nvPr>
            <p:ph type="title"/>
          </p:nvPr>
        </p:nvSpPr>
        <p:spPr/>
        <p:txBody>
          <a:bodyPr/>
          <a:lstStyle/>
          <a:p>
            <a:r>
              <a:rPr lang="en-GB">
                <a:latin typeface="Candara" charset="0"/>
              </a:rPr>
              <a:t>Pricing</a:t>
            </a:r>
          </a:p>
        </p:txBody>
      </p:sp>
      <p:sp>
        <p:nvSpPr>
          <p:cNvPr id="6"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27E380B0-DD43-E54F-BB6B-A8BC623B679E}" type="slidenum">
              <a:rPr lang="en-GB" smtClean="0"/>
              <a:pPr>
                <a:defRPr/>
              </a:pPr>
              <a:t>39</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58978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5" name="Content Placeholder 4"/>
          <p:cNvSpPr>
            <a:spLocks noGrp="1"/>
          </p:cNvSpPr>
          <p:nvPr>
            <p:ph idx="4294967295"/>
          </p:nvPr>
        </p:nvSpPr>
        <p:spPr>
          <a:xfrm>
            <a:off x="2007029" y="1991072"/>
            <a:ext cx="9753600" cy="3886200"/>
          </a:xfrm>
          <a:ln>
            <a:miter lim="800000"/>
            <a:headEnd/>
            <a:tailEnd/>
          </a:ln>
          <a:extLst/>
        </p:spPr>
        <p:txBody>
          <a:bodyPr/>
          <a:lstStyle/>
          <a:p>
            <a:pPr algn="ctr">
              <a:buFont typeface="Arial" charset="0"/>
              <a:buNone/>
              <a:defRPr/>
            </a:pPr>
            <a:r>
              <a:rPr lang="en-GB"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a typeface="+mn-ea"/>
              </a:rPr>
              <a:t>“</a:t>
            </a:r>
          </a:p>
          <a:p>
            <a:pPr algn="ctr">
              <a:buFont typeface="Arial" charset="0"/>
              <a:buNone/>
              <a:defRPr/>
            </a:pPr>
            <a:r>
              <a:rPr lang="en-GB" sz="2800" dirty="0" smtClean="0">
                <a:ea typeface="+mn-ea"/>
              </a:rPr>
              <a:t>An idea isn’t worth much until someone with dedication makes it work</a:t>
            </a:r>
          </a:p>
          <a:p>
            <a:pPr algn="ctr">
              <a:buFont typeface="Arial" charset="0"/>
              <a:buNone/>
              <a:defRPr/>
            </a:pPr>
            <a:r>
              <a:rPr lang="en-GB" sz="60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a typeface="+mn-ea"/>
              </a:rPr>
              <a:t>”</a:t>
            </a:r>
            <a:r>
              <a:rPr lang="en-GB" dirty="0" smtClean="0">
                <a:ea typeface="+mn-ea"/>
              </a:rPr>
              <a:t> </a:t>
            </a:r>
          </a:p>
          <a:p>
            <a:pPr algn="r">
              <a:buFont typeface="Arial" charset="0"/>
              <a:buNone/>
              <a:defRPr/>
            </a:pPr>
            <a:r>
              <a:rPr lang="en-GB" dirty="0" smtClean="0">
                <a:ea typeface="+mn-ea"/>
              </a:rPr>
              <a:t>– William Feather</a:t>
            </a:r>
            <a:endParaRPr lang="en-GB" dirty="0">
              <a:ea typeface="+mn-ea"/>
            </a:endParaRPr>
          </a:p>
        </p:txBody>
      </p:sp>
      <p:pic>
        <p:nvPicPr>
          <p:cNvPr id="18435" name="Picture 3" descr="AFRICA%20BANKING%20SURVEY%20-20042.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83" y="0"/>
            <a:ext cx="20574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05221927-6E43-F74D-9FA2-3A7235915E22}" type="slidenum">
              <a:rPr lang="en-GB" smtClean="0"/>
              <a:pPr>
                <a:defRPr/>
              </a:pPr>
              <a:t>4</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3033784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71682" name="Rectangle 3"/>
          <p:cNvSpPr>
            <a:spLocks noGrp="1" noChangeArrowheads="1"/>
          </p:cNvSpPr>
          <p:nvPr>
            <p:ph type="body" idx="1"/>
          </p:nvPr>
        </p:nvSpPr>
        <p:spPr/>
        <p:txBody>
          <a:bodyPr/>
          <a:lstStyle/>
          <a:p>
            <a:pPr marL="457200" indent="-457200">
              <a:lnSpc>
                <a:spcPct val="80000"/>
              </a:lnSpc>
              <a:buFont typeface="Candara" charset="0"/>
              <a:buAutoNum type="arabicPeriod"/>
            </a:pPr>
            <a:r>
              <a:rPr lang="en-GB">
                <a:latin typeface="Calibri" charset="0"/>
              </a:rPr>
              <a:t>Love Money (Savings, Friends &amp; Family)</a:t>
            </a:r>
          </a:p>
          <a:p>
            <a:pPr marL="457200" indent="-457200">
              <a:lnSpc>
                <a:spcPct val="80000"/>
              </a:lnSpc>
              <a:buFont typeface="Candara" charset="0"/>
              <a:buAutoNum type="arabicPeriod"/>
            </a:pPr>
            <a:r>
              <a:rPr lang="en-GB">
                <a:latin typeface="Calibri" charset="0"/>
              </a:rPr>
              <a:t>Partnership</a:t>
            </a:r>
          </a:p>
          <a:p>
            <a:pPr marL="457200" indent="-457200">
              <a:lnSpc>
                <a:spcPct val="80000"/>
              </a:lnSpc>
              <a:buFont typeface="Candara" charset="0"/>
              <a:buAutoNum type="arabicPeriod"/>
            </a:pPr>
            <a:r>
              <a:rPr lang="en-GB">
                <a:latin typeface="Calibri" charset="0"/>
              </a:rPr>
              <a:t>Sleeping Partners/Investors</a:t>
            </a:r>
          </a:p>
          <a:p>
            <a:pPr marL="457200" indent="-457200">
              <a:lnSpc>
                <a:spcPct val="80000"/>
              </a:lnSpc>
              <a:buFont typeface="Candara" charset="0"/>
              <a:buAutoNum type="arabicPeriod"/>
            </a:pPr>
            <a:r>
              <a:rPr lang="en-GB">
                <a:latin typeface="Calibri" charset="0"/>
              </a:rPr>
              <a:t>Bank Loans, Overdraft</a:t>
            </a:r>
          </a:p>
          <a:p>
            <a:pPr marL="457200" indent="-457200">
              <a:lnSpc>
                <a:spcPct val="80000"/>
              </a:lnSpc>
              <a:buFont typeface="Candara" charset="0"/>
              <a:buAutoNum type="arabicPeriod"/>
            </a:pPr>
            <a:r>
              <a:rPr lang="en-GB">
                <a:latin typeface="Calibri" charset="0"/>
              </a:rPr>
              <a:t>Equipment Leasing</a:t>
            </a:r>
          </a:p>
          <a:p>
            <a:pPr marL="457200" indent="-457200">
              <a:lnSpc>
                <a:spcPct val="80000"/>
              </a:lnSpc>
              <a:buFont typeface="Candara" charset="0"/>
              <a:buAutoNum type="arabicPeriod"/>
            </a:pPr>
            <a:r>
              <a:rPr lang="en-GB">
                <a:latin typeface="Calibri" charset="0"/>
              </a:rPr>
              <a:t>Supplier/Partner Credit, etc. </a:t>
            </a:r>
          </a:p>
        </p:txBody>
      </p:sp>
      <p:sp>
        <p:nvSpPr>
          <p:cNvPr id="71683" name="Title 1"/>
          <p:cNvSpPr>
            <a:spLocks noGrp="1"/>
          </p:cNvSpPr>
          <p:nvPr>
            <p:ph type="title"/>
          </p:nvPr>
        </p:nvSpPr>
        <p:spPr/>
        <p:txBody>
          <a:bodyPr/>
          <a:lstStyle/>
          <a:p>
            <a:r>
              <a:rPr lang="en-GB">
                <a:latin typeface="Candara" charset="0"/>
              </a:rPr>
              <a:t>Finance</a:t>
            </a:r>
          </a:p>
        </p:txBody>
      </p:sp>
      <p:sp>
        <p:nvSpPr>
          <p:cNvPr id="2" name="Slide Number Placeholder 1"/>
          <p:cNvSpPr>
            <a:spLocks noGrp="1"/>
          </p:cNvSpPr>
          <p:nvPr>
            <p:ph type="sldNum" sz="quarter" idx="12"/>
          </p:nvPr>
        </p:nvSpPr>
        <p:spPr/>
        <p:txBody>
          <a:bodyPr/>
          <a:lstStyle/>
          <a:p>
            <a:pPr>
              <a:defRPr/>
            </a:pPr>
            <a:fld id="{EA8A414A-8E79-1A42-AC2F-4A2183230C71}" type="slidenum">
              <a:rPr lang="en-GB" smtClean="0"/>
              <a:pPr>
                <a:defRPr/>
              </a:pPr>
              <a:t>40</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41684292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73730" name="Rectangle 3"/>
          <p:cNvSpPr>
            <a:spLocks noGrp="1" noChangeArrowheads="1"/>
          </p:cNvSpPr>
          <p:nvPr>
            <p:ph type="body" idx="1"/>
          </p:nvPr>
        </p:nvSpPr>
        <p:spPr/>
        <p:txBody>
          <a:bodyPr>
            <a:normAutofit/>
          </a:bodyPr>
          <a:lstStyle/>
          <a:p>
            <a:pPr>
              <a:lnSpc>
                <a:spcPct val="90000"/>
              </a:lnSpc>
            </a:pPr>
            <a:r>
              <a:rPr lang="en-GB" sz="2000" dirty="0">
                <a:latin typeface="Calibri" charset="0"/>
              </a:rPr>
              <a:t>In Nigeria of today, there are three types of entrepreneurs: </a:t>
            </a:r>
          </a:p>
          <a:p>
            <a:pPr marL="760413" lvl="1" indent="-457200">
              <a:lnSpc>
                <a:spcPct val="90000"/>
              </a:lnSpc>
              <a:buFont typeface="Candara" charset="0"/>
              <a:buAutoNum type="arabicPeriod"/>
            </a:pPr>
            <a:r>
              <a:rPr lang="en-GB" sz="2000" dirty="0">
                <a:latin typeface="Calibri" charset="0"/>
              </a:rPr>
              <a:t>Those who swear never to take a loan (from a bank or any other source) no matter what</a:t>
            </a:r>
          </a:p>
          <a:p>
            <a:pPr marL="760413" lvl="1" indent="-457200">
              <a:lnSpc>
                <a:spcPct val="90000"/>
              </a:lnSpc>
              <a:buFont typeface="Candara" charset="0"/>
              <a:buAutoNum type="arabicPeriod"/>
            </a:pPr>
            <a:r>
              <a:rPr lang="en-GB" sz="2000" dirty="0">
                <a:latin typeface="Calibri" charset="0"/>
              </a:rPr>
              <a:t>Those who are desperately looking for loans (from ANY SOURCE), and</a:t>
            </a:r>
          </a:p>
          <a:p>
            <a:pPr marL="760413" lvl="1" indent="-457200">
              <a:lnSpc>
                <a:spcPct val="90000"/>
              </a:lnSpc>
              <a:buFont typeface="Candara" charset="0"/>
              <a:buAutoNum type="arabicPeriod"/>
            </a:pPr>
            <a:r>
              <a:rPr lang="en-GB" sz="2000" dirty="0">
                <a:latin typeface="Calibri" charset="0"/>
              </a:rPr>
              <a:t>Those who are pragmatic about loans.</a:t>
            </a:r>
          </a:p>
        </p:txBody>
      </p:sp>
      <p:sp>
        <p:nvSpPr>
          <p:cNvPr id="2" name="Slide Number Placeholder 1"/>
          <p:cNvSpPr>
            <a:spLocks noGrp="1"/>
          </p:cNvSpPr>
          <p:nvPr>
            <p:ph type="sldNum" sz="quarter" idx="12"/>
          </p:nvPr>
        </p:nvSpPr>
        <p:spPr/>
        <p:txBody>
          <a:bodyPr/>
          <a:lstStyle/>
          <a:p>
            <a:pPr>
              <a:defRPr/>
            </a:pPr>
            <a:fld id="{37723FCA-BF62-0B49-88F7-0F25184EC9A0}" type="slidenum">
              <a:rPr lang="en-GB" smtClean="0"/>
              <a:pPr>
                <a:defRPr/>
              </a:pPr>
              <a:t>41</a:t>
            </a:fld>
            <a:endParaRPr lang="en-GB"/>
          </a:p>
        </p:txBody>
      </p:sp>
      <p:sp>
        <p:nvSpPr>
          <p:cNvPr id="73732" name="Title 2"/>
          <p:cNvSpPr>
            <a:spLocks noGrp="1"/>
          </p:cNvSpPr>
          <p:nvPr>
            <p:ph type="title"/>
          </p:nvPr>
        </p:nvSpPr>
        <p:spPr/>
        <p:txBody>
          <a:bodyPr/>
          <a:lstStyle/>
          <a:p>
            <a:r>
              <a:rPr lang="en-GB">
                <a:latin typeface="Candara" charset="0"/>
              </a:rPr>
              <a:t>Finance</a:t>
            </a:r>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617344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3"/>
          <p:cNvSpPr>
            <a:spLocks noGrp="1" noChangeArrowheads="1"/>
          </p:cNvSpPr>
          <p:nvPr>
            <p:ph idx="1"/>
          </p:nvPr>
        </p:nvSpPr>
        <p:spPr/>
        <p:txBody>
          <a:bodyPr/>
          <a:lstStyle/>
          <a:p>
            <a:r>
              <a:rPr lang="en-GB">
                <a:latin typeface="Calibri" charset="0"/>
              </a:rPr>
              <a:t>The importance of finance to a business cannot be overemphasised. Lack of finance or working capital is the fastest means to business failure</a:t>
            </a:r>
          </a:p>
          <a:p>
            <a:r>
              <a:rPr lang="en-GB">
                <a:latin typeface="Calibri" charset="0"/>
              </a:rPr>
              <a:t>Businesses that are started with inadequate working capital ALWAYS struggle and take longer to break even</a:t>
            </a:r>
          </a:p>
          <a:p>
            <a:r>
              <a:rPr lang="en-GB">
                <a:latin typeface="Calibri" charset="0"/>
              </a:rPr>
              <a:t>On a last note, whatever you do, do not start a business from day one using loans. It is the surest route to grey hairs!</a:t>
            </a:r>
          </a:p>
        </p:txBody>
      </p:sp>
      <p:sp>
        <p:nvSpPr>
          <p:cNvPr id="75778" name="Title 1"/>
          <p:cNvSpPr>
            <a:spLocks noGrp="1"/>
          </p:cNvSpPr>
          <p:nvPr>
            <p:ph type="title"/>
          </p:nvPr>
        </p:nvSpPr>
        <p:spPr/>
        <p:txBody>
          <a:bodyPr/>
          <a:lstStyle/>
          <a:p>
            <a:r>
              <a:rPr lang="en-GB">
                <a:latin typeface="Candara" charset="0"/>
              </a:rPr>
              <a:t>Finance</a:t>
            </a:r>
          </a:p>
        </p:txBody>
      </p:sp>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A9B2418E-1406-5445-9ADC-153F58232CE9}" type="slidenum">
              <a:rPr lang="en-GB" smtClean="0"/>
              <a:pPr>
                <a:defRPr/>
              </a:pPr>
              <a:t>42</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8863494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510404591"/>
              </p:ext>
            </p:extLst>
          </p:nvPr>
        </p:nvGraphicFramePr>
        <p:xfrm>
          <a:off x="359971" y="1913019"/>
          <a:ext cx="9878483"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7826" name="Title 1"/>
          <p:cNvSpPr>
            <a:spLocks noGrp="1"/>
          </p:cNvSpPr>
          <p:nvPr>
            <p:ph type="title"/>
          </p:nvPr>
        </p:nvSpPr>
        <p:spPr/>
        <p:txBody>
          <a:bodyPr/>
          <a:lstStyle/>
          <a:p>
            <a:r>
              <a:rPr lang="en-GB">
                <a:latin typeface="Candara" charset="0"/>
              </a:rPr>
              <a:t>The Pyramid of Purpose</a:t>
            </a:r>
          </a:p>
        </p:txBody>
      </p:sp>
      <p:sp>
        <p:nvSpPr>
          <p:cNvPr id="25603" name="Footer Placeholder 3"/>
          <p:cNvSpPr>
            <a:spLocks noGrp="1"/>
          </p:cNvSpPr>
          <p:nvPr>
            <p:ph type="ftr" sz="quarter" idx="11"/>
          </p:nvPr>
        </p:nvSpPr>
        <p:spPr bwMode="auto">
          <a:xfrm>
            <a:off x="258234" y="6249988"/>
            <a:ext cx="5549900" cy="3476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200" smtClean="0">
                <a:solidFill>
                  <a:srgbClr val="073E87"/>
                </a:solidFill>
                <a:latin typeface="+mj-lt"/>
              </a:rPr>
              <a:t>Entrepreneurship - Identifying &amp; Assessing Business Opportunities</a:t>
            </a:r>
            <a:endParaRPr lang="en-US" sz="1200" dirty="0">
              <a:solidFill>
                <a:srgbClr val="073E87"/>
              </a:solidFill>
              <a:latin typeface="+mj-lt"/>
            </a:endParaRPr>
          </a:p>
        </p:txBody>
      </p:sp>
      <p:sp>
        <p:nvSpPr>
          <p:cNvPr id="3" name="Slide Number Placeholder 2"/>
          <p:cNvSpPr>
            <a:spLocks noGrp="1"/>
          </p:cNvSpPr>
          <p:nvPr>
            <p:ph type="sldNum" sz="quarter" idx="12"/>
          </p:nvPr>
        </p:nvSpPr>
        <p:spPr/>
        <p:txBody>
          <a:bodyPr/>
          <a:lstStyle/>
          <a:p>
            <a:pPr>
              <a:defRPr/>
            </a:pPr>
            <a:fld id="{828201B6-FB77-974F-9DB4-AE1A3901BF34}" type="slidenum">
              <a:rPr lang="en-GB" smtClean="0"/>
              <a:pPr>
                <a:defRPr/>
              </a:pPr>
              <a:t>43</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4032811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1007533" y="5516563"/>
            <a:ext cx="10160000" cy="1143000"/>
          </a:xfrm>
        </p:spPr>
        <p:txBody>
          <a:bodyPr/>
          <a:lstStyle/>
          <a:p>
            <a:pPr eaLnBrk="1" hangingPunct="1"/>
            <a:r>
              <a:rPr lang="en-US" sz="1800">
                <a:latin typeface="Calibri" charset="0"/>
              </a:rPr>
              <a:t>Products and Markets Growth Strategies adapted from Ansoff</a:t>
            </a:r>
            <a:r>
              <a:rPr lang="en-GB" sz="1800">
                <a:latin typeface="Calibri" charset="0"/>
              </a:rPr>
              <a:t>, </a:t>
            </a:r>
            <a:r>
              <a:rPr lang="en-US" sz="1800">
                <a:latin typeface="Calibri" charset="0"/>
              </a:rPr>
              <a:t>1965)</a:t>
            </a:r>
          </a:p>
        </p:txBody>
      </p:sp>
      <p:sp>
        <p:nvSpPr>
          <p:cNvPr id="126978" name="Footer Placeholder 19"/>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solidFill>
                  <a:srgbClr val="898989"/>
                </a:solidFill>
                <a:latin typeface="Calibri" charset="0"/>
              </a:rPr>
              <a:t>Entrepreneurship - Identifying &amp; Assessing Business Opportunities</a:t>
            </a:r>
            <a:endParaRPr lang="en-US" sz="1200">
              <a:solidFill>
                <a:srgbClr val="898989"/>
              </a:solidFill>
              <a:latin typeface="Calibri" charset="0"/>
            </a:endParaRPr>
          </a:p>
        </p:txBody>
      </p:sp>
      <p:sp>
        <p:nvSpPr>
          <p:cNvPr id="5" name="Rounded Rectangle 4"/>
          <p:cNvSpPr/>
          <p:nvPr/>
        </p:nvSpPr>
        <p:spPr>
          <a:xfrm>
            <a:off x="3048000" y="1676400"/>
            <a:ext cx="2336800" cy="1752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a:solidFill>
                  <a:srgbClr val="FFFFFF"/>
                </a:solidFill>
                <a:latin typeface="Calibri" charset="0"/>
                <a:ea typeface="ＭＳ Ｐゴシック" charset="0"/>
                <a:cs typeface="ＭＳ Ｐゴシック" charset="0"/>
              </a:rPr>
              <a:t>Market Penetration Strategy</a:t>
            </a:r>
          </a:p>
        </p:txBody>
      </p:sp>
      <p:sp>
        <p:nvSpPr>
          <p:cNvPr id="6" name="Rounded Rectangle 5"/>
          <p:cNvSpPr/>
          <p:nvPr/>
        </p:nvSpPr>
        <p:spPr>
          <a:xfrm>
            <a:off x="6197600" y="1676400"/>
            <a:ext cx="2336800" cy="1752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a:solidFill>
                  <a:srgbClr val="FFFFFF"/>
                </a:solidFill>
                <a:latin typeface="Calibri" charset="0"/>
                <a:ea typeface="ＭＳ Ｐゴシック" charset="0"/>
                <a:cs typeface="ＭＳ Ｐゴシック" charset="0"/>
              </a:rPr>
              <a:t>Product Development Strategy</a:t>
            </a:r>
          </a:p>
        </p:txBody>
      </p:sp>
      <p:sp>
        <p:nvSpPr>
          <p:cNvPr id="7" name="Rounded Rectangle 6"/>
          <p:cNvSpPr/>
          <p:nvPr/>
        </p:nvSpPr>
        <p:spPr>
          <a:xfrm>
            <a:off x="3149600" y="3733800"/>
            <a:ext cx="2336800" cy="1752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a:solidFill>
                  <a:srgbClr val="FFFFFF"/>
                </a:solidFill>
                <a:latin typeface="Calibri" charset="0"/>
                <a:ea typeface="ＭＳ Ｐゴシック" charset="0"/>
                <a:cs typeface="ＭＳ Ｐゴシック" charset="0"/>
              </a:rPr>
              <a:t>Market Development Strategy</a:t>
            </a:r>
          </a:p>
        </p:txBody>
      </p:sp>
      <p:sp>
        <p:nvSpPr>
          <p:cNvPr id="8" name="Rounded Rectangle 7"/>
          <p:cNvSpPr/>
          <p:nvPr/>
        </p:nvSpPr>
        <p:spPr>
          <a:xfrm>
            <a:off x="6197600" y="3733800"/>
            <a:ext cx="2336800" cy="17526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700">
                <a:solidFill>
                  <a:srgbClr val="FFFFFF"/>
                </a:solidFill>
                <a:latin typeface="Calibri" charset="0"/>
                <a:ea typeface="ＭＳ Ｐゴシック" charset="0"/>
                <a:cs typeface="ＭＳ Ｐゴシック" charset="0"/>
              </a:rPr>
              <a:t>Diversification</a:t>
            </a:r>
          </a:p>
          <a:p>
            <a:pPr algn="ctr">
              <a:defRPr/>
            </a:pPr>
            <a:r>
              <a:rPr lang="en-US" sz="1700">
                <a:solidFill>
                  <a:srgbClr val="FFFFFF"/>
                </a:solidFill>
                <a:latin typeface="Calibri" charset="0"/>
                <a:ea typeface="ＭＳ Ｐゴシック" charset="0"/>
                <a:cs typeface="ＭＳ Ｐゴシック" charset="0"/>
              </a:rPr>
              <a:t> Strategy</a:t>
            </a:r>
          </a:p>
        </p:txBody>
      </p:sp>
      <p:sp>
        <p:nvSpPr>
          <p:cNvPr id="126991" name="TextBox 9"/>
          <p:cNvSpPr txBox="1">
            <a:spLocks noChangeArrowheads="1"/>
          </p:cNvSpPr>
          <p:nvPr/>
        </p:nvSpPr>
        <p:spPr bwMode="auto">
          <a:xfrm rot="-5400000">
            <a:off x="1182953" y="2110879"/>
            <a:ext cx="144621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FF0000"/>
                </a:solidFill>
                <a:latin typeface="Calibri" charset="0"/>
              </a:rPr>
              <a:t>Existing Clients/Sectors</a:t>
            </a:r>
          </a:p>
        </p:txBody>
      </p:sp>
      <p:sp>
        <p:nvSpPr>
          <p:cNvPr id="11" name="Left Brace 10"/>
          <p:cNvSpPr/>
          <p:nvPr/>
        </p:nvSpPr>
        <p:spPr>
          <a:xfrm>
            <a:off x="2438400" y="1676400"/>
            <a:ext cx="611717" cy="1752600"/>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latin typeface="Calibri" charset="0"/>
              <a:ea typeface="ＭＳ Ｐゴシック" charset="0"/>
              <a:cs typeface="ＭＳ Ｐゴシック" charset="0"/>
            </a:endParaRPr>
          </a:p>
        </p:txBody>
      </p:sp>
      <p:sp>
        <p:nvSpPr>
          <p:cNvPr id="13" name="Left Brace 12"/>
          <p:cNvSpPr/>
          <p:nvPr/>
        </p:nvSpPr>
        <p:spPr>
          <a:xfrm>
            <a:off x="2438400" y="3733800"/>
            <a:ext cx="611717" cy="1752600"/>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latin typeface="Calibri" charset="0"/>
              <a:ea typeface="ＭＳ Ｐゴシック" charset="0"/>
              <a:cs typeface="ＭＳ Ｐゴシック" charset="0"/>
            </a:endParaRPr>
          </a:p>
        </p:txBody>
      </p:sp>
      <p:sp>
        <p:nvSpPr>
          <p:cNvPr id="126994" name="TextBox 13"/>
          <p:cNvSpPr txBox="1">
            <a:spLocks noChangeArrowheads="1"/>
          </p:cNvSpPr>
          <p:nvPr/>
        </p:nvSpPr>
        <p:spPr bwMode="auto">
          <a:xfrm rot="-5400000">
            <a:off x="1284553" y="4287729"/>
            <a:ext cx="144621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FF0000"/>
                </a:solidFill>
                <a:latin typeface="Calibri" charset="0"/>
              </a:rPr>
              <a:t>New Clients/Sectors</a:t>
            </a:r>
          </a:p>
        </p:txBody>
      </p:sp>
      <p:sp>
        <p:nvSpPr>
          <p:cNvPr id="126995" name="TextBox 14"/>
          <p:cNvSpPr txBox="1">
            <a:spLocks noChangeArrowheads="1"/>
          </p:cNvSpPr>
          <p:nvPr/>
        </p:nvSpPr>
        <p:spPr bwMode="auto">
          <a:xfrm>
            <a:off x="3253317" y="1066801"/>
            <a:ext cx="192828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FF0000"/>
                </a:solidFill>
                <a:latin typeface="Calibri" charset="0"/>
              </a:rPr>
              <a:t>Existing </a:t>
            </a:r>
          </a:p>
          <a:p>
            <a:pPr algn="ctr" eaLnBrk="1" hangingPunct="1"/>
            <a:r>
              <a:rPr lang="en-US" sz="1800">
                <a:solidFill>
                  <a:srgbClr val="FF0000"/>
                </a:solidFill>
                <a:latin typeface="Calibri" charset="0"/>
              </a:rPr>
              <a:t>Products</a:t>
            </a:r>
          </a:p>
        </p:txBody>
      </p:sp>
      <p:sp>
        <p:nvSpPr>
          <p:cNvPr id="126996" name="TextBox 15"/>
          <p:cNvSpPr txBox="1">
            <a:spLocks noChangeArrowheads="1"/>
          </p:cNvSpPr>
          <p:nvPr/>
        </p:nvSpPr>
        <p:spPr bwMode="auto">
          <a:xfrm>
            <a:off x="6400801" y="1066801"/>
            <a:ext cx="192828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solidFill>
                  <a:srgbClr val="FF0000"/>
                </a:solidFill>
                <a:latin typeface="Calibri" charset="0"/>
              </a:rPr>
              <a:t>New Products</a:t>
            </a:r>
          </a:p>
        </p:txBody>
      </p:sp>
      <p:sp>
        <p:nvSpPr>
          <p:cNvPr id="19" name="Left Bracket 18"/>
          <p:cNvSpPr/>
          <p:nvPr/>
        </p:nvSpPr>
        <p:spPr>
          <a:xfrm rot="5400000">
            <a:off x="5309130" y="-1855257"/>
            <a:ext cx="454025" cy="5996516"/>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latin typeface="Calibri" charset="0"/>
              <a:ea typeface="ＭＳ Ｐゴシック" charset="0"/>
              <a:cs typeface="ＭＳ Ｐゴシック" charset="0"/>
            </a:endParaRPr>
          </a:p>
        </p:txBody>
      </p:sp>
      <p:sp>
        <p:nvSpPr>
          <p:cNvPr id="21" name="Left Bracket 20"/>
          <p:cNvSpPr/>
          <p:nvPr/>
        </p:nvSpPr>
        <p:spPr>
          <a:xfrm>
            <a:off x="1320801" y="1676400"/>
            <a:ext cx="353484" cy="3810000"/>
          </a:xfrm>
          <a:prstGeom prst="leftBracket">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GB">
              <a:latin typeface="Calibri" charset="0"/>
              <a:ea typeface="ＭＳ Ｐゴシック" charset="0"/>
              <a:cs typeface="ＭＳ Ｐゴシック" charset="0"/>
            </a:endParaRPr>
          </a:p>
        </p:txBody>
      </p:sp>
      <p:sp>
        <p:nvSpPr>
          <p:cNvPr id="126999" name="TextBox 22"/>
          <p:cNvSpPr txBox="1">
            <a:spLocks noChangeArrowheads="1"/>
          </p:cNvSpPr>
          <p:nvPr/>
        </p:nvSpPr>
        <p:spPr bwMode="auto">
          <a:xfrm rot="-5400000">
            <a:off x="-948001" y="3368825"/>
            <a:ext cx="37734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latin typeface="Calibri" charset="0"/>
              </a:rPr>
              <a:t>Clients/Sectors</a:t>
            </a:r>
            <a:endParaRPr lang="en-US">
              <a:solidFill>
                <a:srgbClr val="FF0000"/>
              </a:solidFill>
              <a:latin typeface="Calibri" charset="0"/>
            </a:endParaRPr>
          </a:p>
        </p:txBody>
      </p:sp>
      <p:sp>
        <p:nvSpPr>
          <p:cNvPr id="127000" name="TextBox 23"/>
          <p:cNvSpPr txBox="1">
            <a:spLocks noChangeArrowheads="1"/>
          </p:cNvSpPr>
          <p:nvPr/>
        </p:nvSpPr>
        <p:spPr bwMode="auto">
          <a:xfrm>
            <a:off x="2537885" y="360363"/>
            <a:ext cx="5996516"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rgbClr val="FF0000"/>
                </a:solidFill>
                <a:latin typeface="Calibri" charset="0"/>
              </a:rPr>
              <a:t>Products </a:t>
            </a:r>
            <a:endParaRPr lang="en-US">
              <a:solidFill>
                <a:srgbClr val="FF0000"/>
              </a:solidFill>
              <a:latin typeface="Calibri" charset="0"/>
            </a:endParaRPr>
          </a:p>
        </p:txBody>
      </p:sp>
      <p:sp>
        <p:nvSpPr>
          <p:cNvPr id="127001" name="Date Placeholder 8"/>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x-none" sz="1000" smtClean="0">
                <a:solidFill>
                  <a:schemeClr val="tx2"/>
                </a:solidFill>
                <a:cs typeface="Arial" charset="0"/>
              </a:rPr>
              <a:t>©B-K-O Citadel Limited All rights reserved.</a:t>
            </a:r>
            <a:endParaRPr lang="en-GB" sz="1000">
              <a:solidFill>
                <a:schemeClr val="tx2"/>
              </a:solidFill>
              <a:cs typeface="Arial" charset="0"/>
            </a:endParaRPr>
          </a:p>
        </p:txBody>
      </p:sp>
      <p:sp>
        <p:nvSpPr>
          <p:cNvPr id="127002"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CF83F-2C8E-D347-9CAC-660D4C7C2B76}" type="slidenum">
              <a:rPr lang="en-GB" sz="1000">
                <a:solidFill>
                  <a:schemeClr val="tx2"/>
                </a:solidFill>
              </a:rPr>
              <a:pPr eaLnBrk="1" hangingPunct="1"/>
              <a:t>44</a:t>
            </a:fld>
            <a:endParaRPr lang="en-GB" sz="1000">
              <a:solidFill>
                <a:schemeClr val="tx2"/>
              </a:solidFill>
            </a:endParaRPr>
          </a:p>
        </p:txBody>
      </p:sp>
      <p:sp>
        <p:nvSpPr>
          <p:cNvPr id="20" name="Date Placeholder 2"/>
          <p:cNvSpPr txBox="1">
            <a:spLocks/>
          </p:cNvSpPr>
          <p:nvPr/>
        </p:nvSpPr>
        <p:spPr>
          <a:xfrm>
            <a:off x="245534" y="-26988"/>
            <a:ext cx="5467351" cy="36512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x-none" smtClean="0"/>
              <a:t>©B-K-O Citadel Limited All rights reserved.</a:t>
            </a:r>
            <a:endParaRPr lang="en-GB" dirty="0"/>
          </a:p>
        </p:txBody>
      </p:sp>
    </p:spTree>
    <p:extLst>
      <p:ext uri="{BB962C8B-B14F-4D97-AF65-F5344CB8AC3E}">
        <p14:creationId xmlns:p14="http://schemas.microsoft.com/office/powerpoint/2010/main" xmlns="" val="9668813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dirty="0"/>
          </a:p>
        </p:txBody>
      </p:sp>
      <p:graphicFrame>
        <p:nvGraphicFramePr>
          <p:cNvPr id="79874" name="Object 5"/>
          <p:cNvGraphicFramePr>
            <a:graphicFrameLocks noChangeAspect="1"/>
          </p:cNvGraphicFramePr>
          <p:nvPr/>
        </p:nvGraphicFramePr>
        <p:xfrm>
          <a:off x="1938867" y="333376"/>
          <a:ext cx="8382000" cy="6264275"/>
        </p:xfrm>
        <a:graphic>
          <a:graphicData uri="http://schemas.openxmlformats.org/presentationml/2006/ole">
            <p:oleObj spid="_x0000_s67606" name="Document" r:id="rId3" imgW="6832349" imgH="8661081" progId="Word.Document.12">
              <p:embed/>
            </p:oleObj>
          </a:graphicData>
        </a:graphic>
      </p:graphicFrame>
      <p:pic>
        <p:nvPicPr>
          <p:cNvPr id="79875" name="Picture 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347200" y="6205538"/>
            <a:ext cx="2717800"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096719AC-3939-B042-A3EC-4EE86CFDC7FD}" type="slidenum">
              <a:rPr lang="en-GB" smtClean="0"/>
              <a:pPr>
                <a:defRPr/>
              </a:pPr>
              <a:t>45</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2669274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457200" indent="-457200">
              <a:buFont typeface="+mj-lt"/>
              <a:buAutoNum type="arabicParenR"/>
              <a:defRPr/>
            </a:pPr>
            <a:r>
              <a:rPr lang="en-GB" dirty="0" smtClean="0"/>
              <a:t>Embrace trade credit (from suppliers and customers)</a:t>
            </a:r>
          </a:p>
          <a:p>
            <a:pPr marL="457200" indent="-457200">
              <a:buFont typeface="+mj-lt"/>
              <a:buAutoNum type="arabicParenR"/>
              <a:defRPr/>
            </a:pPr>
            <a:r>
              <a:rPr lang="en-GB" dirty="0" smtClean="0"/>
              <a:t>Survival is Success</a:t>
            </a:r>
          </a:p>
          <a:p>
            <a:pPr marL="457200" indent="-457200">
              <a:buFont typeface="+mj-lt"/>
              <a:buAutoNum type="arabicParenR"/>
              <a:defRPr/>
            </a:pPr>
            <a:r>
              <a:rPr lang="en-GB" dirty="0" smtClean="0"/>
              <a:t>Success leads to more success</a:t>
            </a:r>
          </a:p>
          <a:p>
            <a:pPr marL="457200" indent="-457200">
              <a:buFont typeface="+mj-lt"/>
              <a:buAutoNum type="arabicParenR"/>
              <a:defRPr/>
            </a:pPr>
            <a:r>
              <a:rPr lang="en-GB" dirty="0" smtClean="0"/>
              <a:t>Embrace Change (Review MVV every six months)</a:t>
            </a:r>
          </a:p>
          <a:p>
            <a:pPr marL="457200" indent="-457200">
              <a:buFont typeface="+mj-lt"/>
              <a:buAutoNum type="arabicParenR"/>
              <a:defRPr/>
            </a:pPr>
            <a:r>
              <a:rPr lang="en-GB" dirty="0" smtClean="0"/>
              <a:t>Associate with winners (Customers, Employees, Vendors, Peers)</a:t>
            </a:r>
          </a:p>
          <a:p>
            <a:pPr marL="457200" indent="-457200">
              <a:buFont typeface="+mj-lt"/>
              <a:buAutoNum type="arabicParenR"/>
              <a:defRPr/>
            </a:pPr>
            <a:endParaRPr lang="en-GB" dirty="0"/>
          </a:p>
          <a:p>
            <a:pPr marL="0" indent="0" algn="r">
              <a:buFont typeface="Symbol" charset="0"/>
              <a:buNone/>
              <a:defRPr/>
            </a:pPr>
            <a:r>
              <a:rPr lang="en-GB" dirty="0" smtClean="0"/>
              <a:t>			</a:t>
            </a:r>
            <a:r>
              <a:rPr lang="en-GB" sz="1400" dirty="0" smtClean="0">
                <a:solidFill>
                  <a:srgbClr val="FF0000"/>
                </a:solidFill>
              </a:rPr>
              <a:t>Source: The </a:t>
            </a:r>
            <a:r>
              <a:rPr lang="en-GB" sz="1400" dirty="0" err="1" smtClean="0">
                <a:solidFill>
                  <a:srgbClr val="FF0000"/>
                </a:solidFill>
              </a:rPr>
              <a:t>Bootstrappers</a:t>
            </a:r>
            <a:r>
              <a:rPr lang="en-GB" sz="1400" dirty="0" smtClean="0">
                <a:solidFill>
                  <a:srgbClr val="FF0000"/>
                </a:solidFill>
              </a:rPr>
              <a:t> Bible – Seth Godin </a:t>
            </a:r>
            <a:endParaRPr lang="en-GB" sz="1400" dirty="0" smtClean="0"/>
          </a:p>
          <a:p>
            <a:pPr marL="760413" lvl="1" indent="-457200">
              <a:buFont typeface="+mj-lt"/>
              <a:buAutoNum type="arabicParenR"/>
              <a:defRPr/>
            </a:pPr>
            <a:endParaRPr lang="en-GB" dirty="0"/>
          </a:p>
        </p:txBody>
      </p:sp>
      <p:sp>
        <p:nvSpPr>
          <p:cNvPr id="80898" name="Title 2"/>
          <p:cNvSpPr>
            <a:spLocks noGrp="1"/>
          </p:cNvSpPr>
          <p:nvPr>
            <p:ph type="title"/>
          </p:nvPr>
        </p:nvSpPr>
        <p:spPr/>
        <p:txBody>
          <a:bodyPr/>
          <a:lstStyle/>
          <a:p>
            <a:r>
              <a:rPr lang="en-GB">
                <a:latin typeface="Candara" charset="0"/>
              </a:rPr>
              <a:t>5 Rules</a:t>
            </a:r>
          </a:p>
        </p:txBody>
      </p:sp>
      <p:sp>
        <p:nvSpPr>
          <p:cNvPr id="2" name="Footer Placeholder 1"/>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3" name="Slide Number Placeholder 2"/>
          <p:cNvSpPr>
            <a:spLocks noGrp="1"/>
          </p:cNvSpPr>
          <p:nvPr>
            <p:ph type="sldNum" sz="quarter" idx="12"/>
          </p:nvPr>
        </p:nvSpPr>
        <p:spPr/>
        <p:txBody>
          <a:bodyPr/>
          <a:lstStyle/>
          <a:p>
            <a:pPr>
              <a:defRPr/>
            </a:pPr>
            <a:fld id="{A9AF0C64-0A56-7644-B4D9-8306B6A96AD0}" type="slidenum">
              <a:rPr lang="en-GB" smtClean="0"/>
              <a:pPr>
                <a:defRPr/>
              </a:pPr>
              <a:t>46</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128047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81922" name="Rectangle 3"/>
          <p:cNvSpPr>
            <a:spLocks noGrp="1" noChangeArrowheads="1"/>
          </p:cNvSpPr>
          <p:nvPr>
            <p:ph type="body" idx="1"/>
          </p:nvPr>
        </p:nvSpPr>
        <p:spPr>
          <a:xfrm>
            <a:off x="429684" y="2936875"/>
            <a:ext cx="11277600" cy="1028700"/>
          </a:xfrm>
        </p:spPr>
        <p:txBody>
          <a:bodyPr/>
          <a:lstStyle/>
          <a:p>
            <a:pPr algn="ctr">
              <a:buFont typeface="Wingdings" charset="0"/>
              <a:buNone/>
            </a:pPr>
            <a:r>
              <a:rPr lang="en-GB" sz="4000">
                <a:latin typeface="Calibri" charset="0"/>
              </a:rPr>
              <a:t>Success = Opportunity + Preparedness</a:t>
            </a:r>
          </a:p>
        </p:txBody>
      </p:sp>
      <p:sp>
        <p:nvSpPr>
          <p:cNvPr id="81923" name="Title 1"/>
          <p:cNvSpPr>
            <a:spLocks noGrp="1"/>
          </p:cNvSpPr>
          <p:nvPr>
            <p:ph type="title"/>
          </p:nvPr>
        </p:nvSpPr>
        <p:spPr/>
        <p:txBody>
          <a:bodyPr/>
          <a:lstStyle/>
          <a:p>
            <a:r>
              <a:rPr lang="en-GB">
                <a:latin typeface="Candara" charset="0"/>
              </a:rPr>
              <a:t>Equation for Success</a:t>
            </a:r>
          </a:p>
        </p:txBody>
      </p:sp>
      <p:sp>
        <p:nvSpPr>
          <p:cNvPr id="2" name="Slide Number Placeholder 1"/>
          <p:cNvSpPr>
            <a:spLocks noGrp="1"/>
          </p:cNvSpPr>
          <p:nvPr>
            <p:ph type="sldNum" sz="quarter" idx="12"/>
          </p:nvPr>
        </p:nvSpPr>
        <p:spPr/>
        <p:txBody>
          <a:bodyPr/>
          <a:lstStyle/>
          <a:p>
            <a:pPr>
              <a:defRPr/>
            </a:pPr>
            <a:fld id="{6E9DD9C3-0E7C-0B4B-8F4B-0B0B3D563374}" type="slidenum">
              <a:rPr lang="en-GB" smtClean="0"/>
              <a:pPr>
                <a:defRPr/>
              </a:pPr>
              <a:t>47</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3633025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Grp="1" noChangeArrowheads="1"/>
          </p:cNvSpPr>
          <p:nvPr>
            <p:ph type="title"/>
          </p:nvPr>
        </p:nvSpPr>
        <p:spPr>
          <a:xfrm>
            <a:off x="711201" y="2552701"/>
            <a:ext cx="10858500" cy="1368425"/>
          </a:xfrm>
        </p:spPr>
        <p:txBody>
          <a:bodyPr/>
          <a:lstStyle/>
          <a:p>
            <a:r>
              <a:rPr lang="en-GB" sz="3600">
                <a:latin typeface="Calibri" charset="0"/>
              </a:rPr>
              <a:t>Have mentors, advisers, and take every opportunity to learn about your business</a:t>
            </a:r>
            <a:r>
              <a:rPr lang="en-GB" sz="2800">
                <a:latin typeface="Calibri" charset="0"/>
              </a:rPr>
              <a:t>!</a:t>
            </a:r>
            <a:endParaRPr lang="en-GB" sz="2800" b="1" i="1">
              <a:latin typeface="Calibri" charset="0"/>
            </a:endParaRPr>
          </a:p>
        </p:txBody>
      </p:sp>
      <p:sp>
        <p:nvSpPr>
          <p:cNvPr id="4" name="Footer Placeholder 3"/>
          <p:cNvSpPr>
            <a:spLocks noGrp="1"/>
          </p:cNvSpPr>
          <p:nvPr>
            <p:ph type="ftr" sz="quarter" idx="11"/>
          </p:nvPr>
        </p:nvSpPr>
        <p:spPr/>
        <p:txBody>
          <a:bodyPr/>
          <a:lstStyle/>
          <a:p>
            <a:pPr>
              <a:defRPr/>
            </a:pPr>
            <a:r>
              <a:rPr lang="en-GB" smtClean="0">
                <a:solidFill>
                  <a:srgbClr val="073E87"/>
                </a:solidFill>
              </a:rPr>
              <a:t>Entrepreneurship - Identifying &amp; Assessing Business Opportunities</a:t>
            </a:r>
            <a:endParaRPr lang="en-GB">
              <a:solidFill>
                <a:srgbClr val="073E87"/>
              </a:solidFill>
            </a:endParaRPr>
          </a:p>
        </p:txBody>
      </p:sp>
      <p:sp>
        <p:nvSpPr>
          <p:cNvPr id="2" name="Slide Number Placeholder 1"/>
          <p:cNvSpPr>
            <a:spLocks noGrp="1"/>
          </p:cNvSpPr>
          <p:nvPr>
            <p:ph type="sldNum" sz="quarter" idx="12"/>
          </p:nvPr>
        </p:nvSpPr>
        <p:spPr/>
        <p:txBody>
          <a:bodyPr/>
          <a:lstStyle/>
          <a:p>
            <a:pPr>
              <a:defRPr/>
            </a:pPr>
            <a:fld id="{AA0455DB-C832-5C4E-A03C-5551A5D68D80}" type="slidenum">
              <a:rPr lang="en-GB" smtClean="0"/>
              <a:pPr>
                <a:defRPr/>
              </a:pPr>
              <a:t>48</a:t>
            </a:fld>
            <a:endParaRPr lang="en-GB"/>
          </a:p>
        </p:txBody>
      </p:sp>
      <p:sp>
        <p:nvSpPr>
          <p:cNvPr id="5"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37573497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p:cNvSpPr>
            <a:spLocks noGrp="1" noChangeArrowheads="1"/>
          </p:cNvSpPr>
          <p:nvPr>
            <p:ph type="title"/>
          </p:nvPr>
        </p:nvSpPr>
        <p:spPr>
          <a:xfrm>
            <a:off x="912284" y="2743200"/>
            <a:ext cx="10668000" cy="1614488"/>
          </a:xfrm>
        </p:spPr>
        <p:txBody>
          <a:bodyPr/>
          <a:lstStyle/>
          <a:p>
            <a:r>
              <a:rPr lang="en-US" sz="3100">
                <a:latin typeface="Calibri" charset="0"/>
              </a:rPr>
              <a:t>Success does not go to the most brilliant or knowledgeable. It goes to the one who desires it most.</a:t>
            </a:r>
            <a:endParaRPr lang="en-GB" sz="3100">
              <a:latin typeface="Calibri" charset="0"/>
            </a:endParaRPr>
          </a:p>
        </p:txBody>
      </p:sp>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 name="Slide Number Placeholder 1"/>
          <p:cNvSpPr>
            <a:spLocks noGrp="1"/>
          </p:cNvSpPr>
          <p:nvPr>
            <p:ph type="sldNum" sz="quarter" idx="12"/>
          </p:nvPr>
        </p:nvSpPr>
        <p:spPr/>
        <p:txBody>
          <a:bodyPr/>
          <a:lstStyle/>
          <a:p>
            <a:pPr>
              <a:defRPr/>
            </a:pPr>
            <a:fld id="{397B6CD4-E2C9-A842-9314-C179CAFC91BA}" type="slidenum">
              <a:rPr lang="en-GB" smtClean="0"/>
              <a:pPr>
                <a:defRPr/>
              </a:pPr>
              <a:t>49</a:t>
            </a:fld>
            <a:endParaRPr lang="en-GB"/>
          </a:p>
        </p:txBody>
      </p:sp>
      <p:sp>
        <p:nvSpPr>
          <p:cNvPr id="5"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648347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idx="1"/>
          </p:nvPr>
        </p:nvSpPr>
        <p:spPr>
          <a:xfrm>
            <a:off x="4464052" y="2717055"/>
            <a:ext cx="5441948" cy="2770187"/>
          </a:xfrm>
        </p:spPr>
        <p:txBody>
          <a:bodyPr/>
          <a:lstStyle/>
          <a:p>
            <a:pPr>
              <a:lnSpc>
                <a:spcPct val="80000"/>
              </a:lnSpc>
            </a:pPr>
            <a:r>
              <a:rPr lang="en-GB" dirty="0">
                <a:latin typeface="Candara" charset="0"/>
              </a:rPr>
              <a:t>… ‘</a:t>
            </a:r>
            <a:r>
              <a:rPr lang="en-GB" altLang="ja-JP" dirty="0">
                <a:latin typeface="Candara" charset="0"/>
              </a:rPr>
              <a:t>pursues an opportunity by daring to try something new</a:t>
            </a:r>
            <a:r>
              <a:rPr lang="en-GB" dirty="0">
                <a:latin typeface="Candara" charset="0"/>
              </a:rPr>
              <a:t>’</a:t>
            </a:r>
            <a:r>
              <a:rPr lang="en-GB" altLang="ja-JP" dirty="0">
                <a:latin typeface="Candara" charset="0"/>
              </a:rPr>
              <a:t> </a:t>
            </a:r>
            <a:r>
              <a:rPr lang="en-GB" altLang="ja-JP" dirty="0" smtClean="0">
                <a:latin typeface="Candara" charset="0"/>
              </a:rPr>
              <a:t>-  </a:t>
            </a:r>
            <a:r>
              <a:rPr lang="en-GB" altLang="ja-JP" dirty="0">
                <a:latin typeface="Candara" charset="0"/>
              </a:rPr>
              <a:t>Donald </a:t>
            </a:r>
            <a:r>
              <a:rPr lang="en-GB" altLang="ja-JP" dirty="0" err="1">
                <a:latin typeface="Candara" charset="0"/>
              </a:rPr>
              <a:t>Sull</a:t>
            </a:r>
            <a:endParaRPr lang="en-GB" altLang="ja-JP" dirty="0">
              <a:latin typeface="Candara" charset="0"/>
            </a:endParaRPr>
          </a:p>
          <a:p>
            <a:pPr>
              <a:lnSpc>
                <a:spcPct val="80000"/>
              </a:lnSpc>
            </a:pPr>
            <a:r>
              <a:rPr lang="en-GB" dirty="0">
                <a:latin typeface="Candara" charset="0"/>
              </a:rPr>
              <a:t>… willing to forfeit a life of ease and comfort in order to realise the dream.</a:t>
            </a:r>
          </a:p>
          <a:p>
            <a:pPr>
              <a:lnSpc>
                <a:spcPct val="80000"/>
              </a:lnSpc>
            </a:pPr>
            <a:r>
              <a:rPr lang="en-GB" dirty="0">
                <a:latin typeface="Candara" charset="0"/>
              </a:rPr>
              <a:t>In short, entrepreneurs are people who dare to dream and go one step ahead to live their dreams. </a:t>
            </a:r>
          </a:p>
        </p:txBody>
      </p:sp>
      <p:sp>
        <p:nvSpPr>
          <p:cNvPr id="52226" name="Title 1"/>
          <p:cNvSpPr>
            <a:spLocks noGrp="1"/>
          </p:cNvSpPr>
          <p:nvPr>
            <p:ph type="title"/>
          </p:nvPr>
        </p:nvSpPr>
        <p:spPr/>
        <p:txBody>
          <a:bodyPr/>
          <a:lstStyle/>
          <a:p>
            <a:r>
              <a:rPr lang="en-GB">
                <a:latin typeface="Candara" charset="0"/>
              </a:rPr>
              <a:t>Who is an Entrepreneur?</a:t>
            </a:r>
          </a:p>
        </p:txBody>
      </p:sp>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52228"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9FE8467-B0BD-CD4E-9E49-07A012EB3AC3}" type="slidenum">
              <a:rPr lang="en-GB" sz="1000">
                <a:solidFill>
                  <a:schemeClr val="tx2"/>
                </a:solidFill>
              </a:rPr>
              <a:pPr eaLnBrk="1" hangingPunct="1"/>
              <a:t>5</a:t>
            </a:fld>
            <a:endParaRPr lang="en-GB" sz="1000">
              <a:solidFill>
                <a:schemeClr val="tx2"/>
              </a:solidFill>
            </a:endParaRPr>
          </a:p>
        </p:txBody>
      </p:sp>
      <p:pic>
        <p:nvPicPr>
          <p:cNvPr id="52229"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23333" y="1990576"/>
            <a:ext cx="3987800" cy="328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2"/>
          <p:cNvSpPr txBox="1">
            <a:spLocks/>
          </p:cNvSpPr>
          <p:nvPr/>
        </p:nvSpPr>
        <p:spPr>
          <a:xfrm>
            <a:off x="245534" y="-26988"/>
            <a:ext cx="5467351" cy="365126"/>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x-none" smtClean="0"/>
              <a:t>©B-K-O Citadel Limited All rights reserved.</a:t>
            </a:r>
            <a:endParaRPr lang="en-GB" dirty="0"/>
          </a:p>
        </p:txBody>
      </p:sp>
      <p:sp>
        <p:nvSpPr>
          <p:cNvPr id="2" name="Date Placeholder 1"/>
          <p:cNvSpPr>
            <a:spLocks noGrp="1"/>
          </p:cNvSpPr>
          <p:nvPr>
            <p:ph type="dt" sz="half" idx="10"/>
          </p:nvPr>
        </p:nvSpPr>
        <p:spPr/>
        <p:txBody>
          <a:bodyPr/>
          <a:lstStyle/>
          <a:p>
            <a:r>
              <a:rPr lang="x-none" smtClean="0"/>
              <a:t>©B-K-O Citadel Limited All rights reserved.</a:t>
            </a:r>
            <a:endParaRPr lang="en-US" dirty="0"/>
          </a:p>
        </p:txBody>
      </p:sp>
    </p:spTree>
    <p:extLst>
      <p:ext uri="{BB962C8B-B14F-4D97-AF65-F5344CB8AC3E}">
        <p14:creationId xmlns:p14="http://schemas.microsoft.com/office/powerpoint/2010/main" xmlns="" val="30197919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3"/>
          <p:cNvSpPr>
            <a:spLocks noGrp="1" noChangeArrowheads="1"/>
          </p:cNvSpPr>
          <p:nvPr>
            <p:ph sz="quarter" idx="4294967295"/>
          </p:nvPr>
        </p:nvSpPr>
        <p:spPr>
          <a:xfrm>
            <a:off x="901700" y="2679701"/>
            <a:ext cx="5096933" cy="3446463"/>
          </a:xfrm>
          <a:prstGeom prst="rect">
            <a:avLst/>
          </a:prstGeom>
        </p:spPr>
        <p:txBody>
          <a:bodyPr/>
          <a:lstStyle/>
          <a:p>
            <a:pPr>
              <a:lnSpc>
                <a:spcPct val="80000"/>
              </a:lnSpc>
            </a:pPr>
            <a:r>
              <a:rPr lang="en-US" sz="2000">
                <a:latin typeface="Calibri" charset="0"/>
              </a:rPr>
              <a:t>I am realistic about my capabilities. </a:t>
            </a:r>
            <a:endParaRPr lang="en-GB" sz="2000">
              <a:latin typeface="Calibri" charset="0"/>
            </a:endParaRPr>
          </a:p>
          <a:p>
            <a:pPr>
              <a:lnSpc>
                <a:spcPct val="80000"/>
              </a:lnSpc>
            </a:pPr>
            <a:r>
              <a:rPr lang="en-US" sz="2000">
                <a:latin typeface="Calibri" charset="0"/>
              </a:rPr>
              <a:t>I am self-disciplined and I do not let things drift. </a:t>
            </a:r>
            <a:endParaRPr lang="en-GB" sz="2000">
              <a:latin typeface="Calibri" charset="0"/>
            </a:endParaRPr>
          </a:p>
          <a:p>
            <a:pPr>
              <a:lnSpc>
                <a:spcPct val="80000"/>
              </a:lnSpc>
            </a:pPr>
            <a:r>
              <a:rPr lang="en-US" sz="2000">
                <a:latin typeface="Calibri" charset="0"/>
              </a:rPr>
              <a:t>I have the full support of my family. </a:t>
            </a:r>
          </a:p>
          <a:p>
            <a:pPr>
              <a:lnSpc>
                <a:spcPct val="80000"/>
              </a:lnSpc>
            </a:pPr>
            <a:r>
              <a:rPr lang="en-GB" sz="2000">
                <a:latin typeface="Calibri" charset="0"/>
              </a:rPr>
              <a:t>I am ambitious</a:t>
            </a:r>
          </a:p>
          <a:p>
            <a:pPr>
              <a:lnSpc>
                <a:spcPct val="80000"/>
              </a:lnSpc>
            </a:pPr>
            <a:r>
              <a:rPr lang="en-US" sz="2000">
                <a:latin typeface="Calibri" charset="0"/>
              </a:rPr>
              <a:t>I am ready to put in 7 days a week, if necessary. </a:t>
            </a:r>
            <a:endParaRPr lang="en-GB" sz="2000">
              <a:latin typeface="Calibri" charset="0"/>
            </a:endParaRPr>
          </a:p>
          <a:p>
            <a:pPr>
              <a:lnSpc>
                <a:spcPct val="80000"/>
              </a:lnSpc>
            </a:pPr>
            <a:r>
              <a:rPr lang="en-US" sz="2000">
                <a:latin typeface="Calibri" charset="0"/>
              </a:rPr>
              <a:t>I can get on well with people. </a:t>
            </a:r>
            <a:endParaRPr lang="en-GB" sz="2000">
              <a:latin typeface="Calibri" charset="0"/>
            </a:endParaRPr>
          </a:p>
          <a:p>
            <a:pPr>
              <a:lnSpc>
                <a:spcPct val="80000"/>
              </a:lnSpc>
            </a:pPr>
            <a:r>
              <a:rPr lang="en-US" sz="2000">
                <a:latin typeface="Calibri" charset="0"/>
              </a:rPr>
              <a:t>I can make careful decisions. </a:t>
            </a:r>
            <a:endParaRPr lang="en-GB" sz="2000">
              <a:latin typeface="Calibri" charset="0"/>
            </a:endParaRPr>
          </a:p>
          <a:p>
            <a:pPr>
              <a:lnSpc>
                <a:spcPct val="80000"/>
              </a:lnSpc>
            </a:pPr>
            <a:r>
              <a:rPr lang="en-US" sz="2000">
                <a:latin typeface="Calibri" charset="0"/>
              </a:rPr>
              <a:t>I can cope under stress. </a:t>
            </a:r>
            <a:endParaRPr lang="en-GB" sz="2000">
              <a:latin typeface="Calibri" charset="0"/>
            </a:endParaRPr>
          </a:p>
        </p:txBody>
      </p:sp>
      <p:sp>
        <p:nvSpPr>
          <p:cNvPr id="88066" name="Content Placeholder 1"/>
          <p:cNvSpPr>
            <a:spLocks noGrp="1"/>
          </p:cNvSpPr>
          <p:nvPr>
            <p:ph sz="quarter" idx="4294967295"/>
          </p:nvPr>
        </p:nvSpPr>
        <p:spPr>
          <a:xfrm>
            <a:off x="6193367" y="2679701"/>
            <a:ext cx="5096933" cy="3446463"/>
          </a:xfrm>
          <a:prstGeom prst="rect">
            <a:avLst/>
          </a:prstGeom>
        </p:spPr>
        <p:txBody>
          <a:bodyPr/>
          <a:lstStyle/>
          <a:p>
            <a:pPr lvl="1">
              <a:lnSpc>
                <a:spcPct val="80000"/>
              </a:lnSpc>
            </a:pPr>
            <a:r>
              <a:rPr lang="en-US" sz="2000">
                <a:latin typeface="Calibri" charset="0"/>
              </a:rPr>
              <a:t>I do not give up when the going gets tough. </a:t>
            </a:r>
            <a:endParaRPr lang="en-GB" sz="2000">
              <a:latin typeface="Calibri" charset="0"/>
            </a:endParaRPr>
          </a:p>
          <a:p>
            <a:pPr lvl="1">
              <a:lnSpc>
                <a:spcPct val="80000"/>
              </a:lnSpc>
            </a:pPr>
            <a:r>
              <a:rPr lang="en-US" sz="2000">
                <a:latin typeface="Calibri" charset="0"/>
              </a:rPr>
              <a:t>I can learn from mistakes. </a:t>
            </a:r>
            <a:endParaRPr lang="en-GB" sz="2000">
              <a:latin typeface="Calibri" charset="0"/>
            </a:endParaRPr>
          </a:p>
          <a:p>
            <a:pPr lvl="1">
              <a:lnSpc>
                <a:spcPct val="80000"/>
              </a:lnSpc>
            </a:pPr>
            <a:r>
              <a:rPr lang="en-US" sz="2000">
                <a:latin typeface="Calibri" charset="0"/>
              </a:rPr>
              <a:t>I can take advice. </a:t>
            </a:r>
            <a:endParaRPr lang="en-GB" sz="2000">
              <a:latin typeface="Calibri" charset="0"/>
            </a:endParaRPr>
          </a:p>
          <a:p>
            <a:pPr lvl="1">
              <a:lnSpc>
                <a:spcPct val="80000"/>
              </a:lnSpc>
            </a:pPr>
            <a:r>
              <a:rPr lang="en-US" sz="2000">
                <a:latin typeface="Calibri" charset="0"/>
              </a:rPr>
              <a:t>I am patient, and I expect a long haul. </a:t>
            </a:r>
            <a:endParaRPr lang="en-GB" sz="2000">
              <a:latin typeface="Calibri" charset="0"/>
            </a:endParaRPr>
          </a:p>
          <a:p>
            <a:pPr lvl="1">
              <a:lnSpc>
                <a:spcPct val="80000"/>
              </a:lnSpc>
            </a:pPr>
            <a:r>
              <a:rPr lang="en-US" sz="2000">
                <a:latin typeface="Calibri" charset="0"/>
              </a:rPr>
              <a:t>I can motivate people. </a:t>
            </a:r>
            <a:endParaRPr lang="en-GB" sz="2000">
              <a:latin typeface="Calibri" charset="0"/>
            </a:endParaRPr>
          </a:p>
          <a:p>
            <a:pPr lvl="1">
              <a:lnSpc>
                <a:spcPct val="80000"/>
              </a:lnSpc>
            </a:pPr>
            <a:r>
              <a:rPr lang="en-US" sz="2000">
                <a:latin typeface="Calibri" charset="0"/>
              </a:rPr>
              <a:t>I am in good health. </a:t>
            </a:r>
            <a:endParaRPr lang="en-GB" sz="2000">
              <a:latin typeface="Calibri" charset="0"/>
            </a:endParaRPr>
          </a:p>
          <a:p>
            <a:pPr lvl="1">
              <a:lnSpc>
                <a:spcPct val="80000"/>
              </a:lnSpc>
            </a:pPr>
            <a:r>
              <a:rPr lang="en-US" sz="2000">
                <a:latin typeface="Calibri" charset="0"/>
              </a:rPr>
              <a:t>I am enthusiastic. </a:t>
            </a:r>
            <a:endParaRPr lang="en-GB" sz="2000">
              <a:latin typeface="Calibri" charset="0"/>
            </a:endParaRPr>
          </a:p>
          <a:p>
            <a:pPr lvl="1">
              <a:lnSpc>
                <a:spcPct val="80000"/>
              </a:lnSpc>
            </a:pPr>
            <a:r>
              <a:rPr lang="en-US" sz="2000">
                <a:latin typeface="Calibri" charset="0"/>
              </a:rPr>
              <a:t>I know about the risks. </a:t>
            </a:r>
            <a:endParaRPr lang="en-GB" sz="2000">
              <a:latin typeface="Calibri" charset="0"/>
            </a:endParaRPr>
          </a:p>
          <a:p>
            <a:pPr lvl="1">
              <a:lnSpc>
                <a:spcPct val="80000"/>
              </a:lnSpc>
            </a:pPr>
            <a:r>
              <a:rPr lang="en-US" sz="2000">
                <a:latin typeface="Calibri" charset="0"/>
              </a:rPr>
              <a:t>I have specific aims. </a:t>
            </a:r>
            <a:endParaRPr lang="en-GB" sz="2000">
              <a:latin typeface="Calibri" charset="0"/>
            </a:endParaRPr>
          </a:p>
          <a:p>
            <a:pPr>
              <a:lnSpc>
                <a:spcPct val="80000"/>
              </a:lnSpc>
            </a:pPr>
            <a:endParaRPr lang="en-GB" sz="2000">
              <a:latin typeface="Calibri" charset="0"/>
            </a:endParaRPr>
          </a:p>
          <a:p>
            <a:endParaRPr lang="en-GB" sz="2000">
              <a:latin typeface="Candara" charset="0"/>
            </a:endParaRPr>
          </a:p>
        </p:txBody>
      </p:sp>
      <p:sp>
        <p:nvSpPr>
          <p:cNvPr id="5" name="Footer Placeholder 4"/>
          <p:cNvSpPr>
            <a:spLocks noGrp="1"/>
          </p:cNvSpPr>
          <p:nvPr>
            <p:ph type="ftr" sz="quarter" idx="4294967295"/>
          </p:nvPr>
        </p:nvSpPr>
        <p:spPr>
          <a:xfrm>
            <a:off x="258233" y="6249989"/>
            <a:ext cx="5048251" cy="365125"/>
          </a:xfrm>
          <a:prstGeom prst="rect">
            <a:avLst/>
          </a:prstGeom>
        </p:spPr>
        <p:txBody>
          <a:bodyPr/>
          <a:lstStyle/>
          <a:p>
            <a:pPr>
              <a:defRPr/>
            </a:pPr>
            <a:r>
              <a:rPr lang="en-GB" smtClean="0"/>
              <a:t>Entrepreneurship - Identifying &amp; Assessing Business Opportunities</a:t>
            </a:r>
            <a:endParaRPr lang="en-GB"/>
          </a:p>
        </p:txBody>
      </p:sp>
      <p:sp>
        <p:nvSpPr>
          <p:cNvPr id="88068" name="Title 2"/>
          <p:cNvSpPr>
            <a:spLocks noGrp="1"/>
          </p:cNvSpPr>
          <p:nvPr>
            <p:ph type="title"/>
          </p:nvPr>
        </p:nvSpPr>
        <p:spPr/>
        <p:txBody>
          <a:bodyPr/>
          <a:lstStyle/>
          <a:p>
            <a:r>
              <a:rPr lang="en-GB">
                <a:latin typeface="Candara" charset="0"/>
              </a:rPr>
              <a:t>Am I Ready? – A Self Analysis</a:t>
            </a:r>
          </a:p>
        </p:txBody>
      </p:sp>
      <p:sp>
        <p:nvSpPr>
          <p:cNvPr id="4" name="Slide Number Placeholder 3"/>
          <p:cNvSpPr>
            <a:spLocks noGrp="1"/>
          </p:cNvSpPr>
          <p:nvPr>
            <p:ph type="sldNum" sz="quarter" idx="4294967295"/>
          </p:nvPr>
        </p:nvSpPr>
        <p:spPr>
          <a:xfrm>
            <a:off x="5321300" y="6249989"/>
            <a:ext cx="1549400" cy="365125"/>
          </a:xfrm>
          <a:prstGeom prst="rect">
            <a:avLst/>
          </a:prstGeom>
        </p:spPr>
        <p:txBody>
          <a:bodyPr/>
          <a:lstStyle/>
          <a:p>
            <a:pPr>
              <a:defRPr/>
            </a:pPr>
            <a:fld id="{EAEA2F61-B7D4-2946-94FF-C0465269C5B7}" type="slidenum">
              <a:rPr lang="en-GB" smtClean="0"/>
              <a:pPr>
                <a:defRPr/>
              </a:pPr>
              <a:t>50</a:t>
            </a:fld>
            <a:endParaRPr lang="en-GB"/>
          </a:p>
        </p:txBody>
      </p:sp>
      <p:sp>
        <p:nvSpPr>
          <p:cNvPr id="7"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5472159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90114" name="Rectangle 4"/>
          <p:cNvSpPr>
            <a:spLocks noGrp="1" noChangeArrowheads="1"/>
          </p:cNvSpPr>
          <p:nvPr>
            <p:ph type="title"/>
          </p:nvPr>
        </p:nvSpPr>
        <p:spPr>
          <a:xfrm>
            <a:off x="912284" y="2743200"/>
            <a:ext cx="10668000" cy="1614488"/>
          </a:xfrm>
        </p:spPr>
        <p:txBody>
          <a:bodyPr/>
          <a:lstStyle/>
          <a:p>
            <a:r>
              <a:rPr lang="en-US" sz="3100">
                <a:latin typeface="Calibri" charset="0"/>
              </a:rPr>
              <a:t>Success does not go to the most brilliant or knowledgeable. It goes to the one who desires it most.</a:t>
            </a:r>
            <a:endParaRPr lang="en-GB" sz="3100">
              <a:latin typeface="Calibri" charset="0"/>
            </a:endParaRPr>
          </a:p>
        </p:txBody>
      </p:sp>
      <p:sp>
        <p:nvSpPr>
          <p:cNvPr id="2" name="Slide Number Placeholder 1"/>
          <p:cNvSpPr>
            <a:spLocks noGrp="1"/>
          </p:cNvSpPr>
          <p:nvPr>
            <p:ph type="sldNum" sz="quarter" idx="12"/>
          </p:nvPr>
        </p:nvSpPr>
        <p:spPr/>
        <p:txBody>
          <a:bodyPr/>
          <a:lstStyle/>
          <a:p>
            <a:pPr>
              <a:defRPr/>
            </a:pPr>
            <a:fld id="{2FF3312D-EA8A-6D4E-AB0A-921D63572FA5}" type="slidenum">
              <a:rPr lang="en-GB" smtClean="0"/>
              <a:pPr>
                <a:defRPr/>
              </a:pPr>
              <a:t>51</a:t>
            </a:fld>
            <a:endParaRPr lang="en-GB"/>
          </a:p>
        </p:txBody>
      </p:sp>
      <p:sp>
        <p:nvSpPr>
          <p:cNvPr id="5"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5445006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92162" name="Rectangle 4"/>
          <p:cNvSpPr>
            <a:spLocks noGrp="1" noChangeArrowheads="1"/>
          </p:cNvSpPr>
          <p:nvPr>
            <p:ph type="title"/>
          </p:nvPr>
        </p:nvSpPr>
        <p:spPr>
          <a:xfrm>
            <a:off x="711201" y="2514601"/>
            <a:ext cx="10858500" cy="1368425"/>
          </a:xfrm>
        </p:spPr>
        <p:txBody>
          <a:bodyPr/>
          <a:lstStyle/>
          <a:p>
            <a:r>
              <a:rPr lang="en-GB" sz="3600">
                <a:latin typeface="Calibri" charset="0"/>
              </a:rPr>
              <a:t>Have mentors, advisers, and take every opportunity to learn about your business</a:t>
            </a:r>
            <a:r>
              <a:rPr lang="en-GB" sz="2800">
                <a:latin typeface="Calibri" charset="0"/>
              </a:rPr>
              <a:t>!</a:t>
            </a:r>
            <a:endParaRPr lang="en-GB" sz="2800" b="1" i="1">
              <a:latin typeface="Calibri" charset="0"/>
            </a:endParaRPr>
          </a:p>
        </p:txBody>
      </p:sp>
      <p:sp>
        <p:nvSpPr>
          <p:cNvPr id="2" name="Slide Number Placeholder 1"/>
          <p:cNvSpPr>
            <a:spLocks noGrp="1"/>
          </p:cNvSpPr>
          <p:nvPr>
            <p:ph type="sldNum" sz="quarter" idx="12"/>
          </p:nvPr>
        </p:nvSpPr>
        <p:spPr/>
        <p:txBody>
          <a:bodyPr/>
          <a:lstStyle/>
          <a:p>
            <a:pPr>
              <a:defRPr/>
            </a:pPr>
            <a:fld id="{38FE0D51-A918-B747-8C1E-96AC23F00C21}" type="slidenum">
              <a:rPr lang="en-GB" smtClean="0"/>
              <a:pPr>
                <a:defRPr/>
              </a:pPr>
              <a:t>52</a:t>
            </a:fld>
            <a:endParaRPr lang="en-GB"/>
          </a:p>
        </p:txBody>
      </p:sp>
      <p:sp>
        <p:nvSpPr>
          <p:cNvPr id="5"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192440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p:cNvSpPr>
            <a:spLocks noGrp="1" noChangeArrowheads="1"/>
          </p:cNvSpPr>
          <p:nvPr>
            <p:ph idx="1"/>
          </p:nvPr>
        </p:nvSpPr>
        <p:spPr/>
        <p:txBody>
          <a:bodyPr/>
          <a:lstStyle/>
          <a:p>
            <a:pPr>
              <a:lnSpc>
                <a:spcPct val="90000"/>
              </a:lnSpc>
            </a:pPr>
            <a:r>
              <a:rPr lang="en-US">
                <a:latin typeface="Calibri" charset="0"/>
              </a:rPr>
              <a:t>The failure of the ship, </a:t>
            </a:r>
            <a:r>
              <a:rPr lang="ja-JP" altLang="en-US">
                <a:latin typeface="Calibri" charset="0"/>
              </a:rPr>
              <a:t>“</a:t>
            </a:r>
            <a:r>
              <a:rPr lang="en-US" altLang="ja-JP">
                <a:latin typeface="Calibri" charset="0"/>
              </a:rPr>
              <a:t>Titanic</a:t>
            </a:r>
            <a:r>
              <a:rPr lang="ja-JP" altLang="en-US">
                <a:latin typeface="Calibri" charset="0"/>
              </a:rPr>
              <a:t>”</a:t>
            </a:r>
            <a:r>
              <a:rPr lang="en-US" altLang="ja-JP">
                <a:latin typeface="Calibri" charset="0"/>
              </a:rPr>
              <a:t> contributed much more to the design of safe ocean liners than would have its success. That is the paradox of engineering – and re-engineering</a:t>
            </a:r>
          </a:p>
          <a:p>
            <a:pPr>
              <a:lnSpc>
                <a:spcPct val="90000"/>
              </a:lnSpc>
            </a:pPr>
            <a:r>
              <a:rPr lang="en-US">
                <a:latin typeface="Calibri" charset="0"/>
              </a:rPr>
              <a:t>Companies (and CEOs) are famously conscious of their strengths but often clueless about their vulnerabilities.</a:t>
            </a:r>
          </a:p>
          <a:p>
            <a:pPr>
              <a:lnSpc>
                <a:spcPct val="90000"/>
              </a:lnSpc>
            </a:pPr>
            <a:r>
              <a:rPr lang="en-US">
                <a:latin typeface="Calibri" charset="0"/>
              </a:rPr>
              <a:t>You don</a:t>
            </a:r>
            <a:r>
              <a:rPr lang="ja-JP" altLang="en-US">
                <a:latin typeface="Calibri" charset="0"/>
              </a:rPr>
              <a:t>’</a:t>
            </a:r>
            <a:r>
              <a:rPr lang="en-US" altLang="ja-JP">
                <a:latin typeface="Calibri" charset="0"/>
              </a:rPr>
              <a:t>t drown by falling in water. You drown by staying there (Zig Ziglar)</a:t>
            </a:r>
            <a:endParaRPr lang="en-US">
              <a:latin typeface="Calibri" charset="0"/>
            </a:endParaRPr>
          </a:p>
        </p:txBody>
      </p:sp>
      <p:sp>
        <p:nvSpPr>
          <p:cNvPr id="94210" name="Title 1"/>
          <p:cNvSpPr>
            <a:spLocks noGrp="1"/>
          </p:cNvSpPr>
          <p:nvPr>
            <p:ph type="title"/>
          </p:nvPr>
        </p:nvSpPr>
        <p:spPr/>
        <p:txBody>
          <a:bodyPr/>
          <a:lstStyle/>
          <a:p>
            <a:r>
              <a:rPr lang="en-GB">
                <a:latin typeface="Candara" charset="0"/>
              </a:rPr>
              <a:t>Another Look at ‘Failure’</a:t>
            </a:r>
          </a:p>
        </p:txBody>
      </p:sp>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3" name="Slide Number Placeholder 2"/>
          <p:cNvSpPr>
            <a:spLocks noGrp="1"/>
          </p:cNvSpPr>
          <p:nvPr>
            <p:ph type="sldNum" sz="quarter" idx="12"/>
          </p:nvPr>
        </p:nvSpPr>
        <p:spPr/>
        <p:txBody>
          <a:bodyPr/>
          <a:lstStyle/>
          <a:p>
            <a:pPr>
              <a:defRPr/>
            </a:pPr>
            <a:fld id="{E826B808-C7DB-534A-B8F8-089898E9C4CD}" type="slidenum">
              <a:rPr lang="en-GB" smtClean="0"/>
              <a:pPr>
                <a:defRPr/>
              </a:pPr>
              <a:t>53</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40525102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95234" name="Rectangle 4"/>
          <p:cNvSpPr>
            <a:spLocks noGrp="1" noChangeArrowheads="1"/>
          </p:cNvSpPr>
          <p:nvPr>
            <p:ph type="title" idx="4294967295"/>
          </p:nvPr>
        </p:nvSpPr>
        <p:spPr>
          <a:xfrm>
            <a:off x="1269999" y="2449113"/>
            <a:ext cx="8836527" cy="2016125"/>
          </a:xfrm>
        </p:spPr>
        <p:txBody>
          <a:bodyPr>
            <a:normAutofit fontScale="90000"/>
          </a:bodyPr>
          <a:lstStyle/>
          <a:p>
            <a:pPr algn="ctr"/>
            <a:r>
              <a:rPr lang="ja-JP" altLang="en-US" sz="3200" dirty="0">
                <a:latin typeface="Calibri" charset="0"/>
              </a:rPr>
              <a:t>“</a:t>
            </a:r>
            <a:r>
              <a:rPr lang="en-US" altLang="ja-JP" sz="3200" dirty="0">
                <a:latin typeface="Calibri" charset="0"/>
              </a:rPr>
              <a:t>Many of Life</a:t>
            </a:r>
            <a:r>
              <a:rPr lang="ja-JP" altLang="en-US" sz="3200" dirty="0">
                <a:latin typeface="Calibri" charset="0"/>
              </a:rPr>
              <a:t>’</a:t>
            </a:r>
            <a:r>
              <a:rPr lang="en-US" altLang="ja-JP" sz="3200" dirty="0">
                <a:latin typeface="Calibri" charset="0"/>
              </a:rPr>
              <a:t>s Failure are people who did not realize how close they were to success when they gave up</a:t>
            </a:r>
            <a:r>
              <a:rPr lang="ja-JP" altLang="en-US" sz="3200" dirty="0">
                <a:latin typeface="Calibri" charset="0"/>
              </a:rPr>
              <a:t>”</a:t>
            </a:r>
            <a:r>
              <a:rPr lang="en-US" altLang="ja-JP" sz="3200" dirty="0">
                <a:latin typeface="Calibri" charset="0"/>
              </a:rPr>
              <a:t> </a:t>
            </a:r>
            <a:br>
              <a:rPr lang="en-US" altLang="ja-JP" sz="3200" dirty="0">
                <a:latin typeface="Calibri" charset="0"/>
              </a:rPr>
            </a:br>
            <a:r>
              <a:rPr lang="en-US" altLang="ja-JP" sz="3200" dirty="0">
                <a:latin typeface="Calibri" charset="0"/>
              </a:rPr>
              <a:t>				     – Thomas Edison</a:t>
            </a:r>
            <a:r>
              <a:rPr lang="en-US" altLang="ja-JP" dirty="0">
                <a:latin typeface="Calibri" charset="0"/>
              </a:rPr>
              <a:t/>
            </a:r>
            <a:br>
              <a:rPr lang="en-US" altLang="ja-JP" dirty="0">
                <a:latin typeface="Calibri" charset="0"/>
              </a:rPr>
            </a:br>
            <a:endParaRPr lang="en-GB" dirty="0">
              <a:latin typeface="Calibri" charset="0"/>
            </a:endParaRPr>
          </a:p>
        </p:txBody>
      </p:sp>
      <p:sp>
        <p:nvSpPr>
          <p:cNvPr id="2" name="Slide Number Placeholder 1"/>
          <p:cNvSpPr>
            <a:spLocks noGrp="1"/>
          </p:cNvSpPr>
          <p:nvPr>
            <p:ph type="sldNum" sz="quarter" idx="12"/>
          </p:nvPr>
        </p:nvSpPr>
        <p:spPr/>
        <p:txBody>
          <a:bodyPr/>
          <a:lstStyle/>
          <a:p>
            <a:pPr>
              <a:defRPr/>
            </a:pPr>
            <a:fld id="{D03F4B2D-1684-314D-B4AE-0EA320695F09}" type="slidenum">
              <a:rPr lang="en-GB" smtClean="0"/>
              <a:pPr>
                <a:defRPr/>
              </a:pPr>
              <a:t>54</a:t>
            </a:fld>
            <a:endParaRPr lang="en-GB"/>
          </a:p>
        </p:txBody>
      </p:sp>
      <p:sp>
        <p:nvSpPr>
          <p:cNvPr id="5"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922720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GB">
                <a:latin typeface="Candara" charset="0"/>
              </a:rPr>
              <a:t>Contributions, Q&amp;A</a:t>
            </a:r>
          </a:p>
        </p:txBody>
      </p:sp>
      <p:sp>
        <p:nvSpPr>
          <p:cNvPr id="4" name="Footer Placeholder 3"/>
          <p:cNvSpPr>
            <a:spLocks noGrp="1"/>
          </p:cNvSpPr>
          <p:nvPr>
            <p:ph type="ftr" sz="quarter" idx="11"/>
          </p:nvPr>
        </p:nvSpPr>
        <p:spPr/>
        <p:txBody>
          <a:bodyPr/>
          <a:lstStyle/>
          <a:p>
            <a:pPr>
              <a:defRPr/>
            </a:pPr>
            <a:r>
              <a:rPr lang="en-GB" smtClean="0"/>
              <a:t>Entrepreneurship - Identifying &amp; Assessing Business Opportunities</a:t>
            </a:r>
            <a:endParaRPr lang="en-GB" dirty="0"/>
          </a:p>
        </p:txBody>
      </p:sp>
      <p:pic>
        <p:nvPicPr>
          <p:cNvPr id="98307" name="Picture 18"/>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385179" y="2041550"/>
            <a:ext cx="3429000" cy="278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F04012E-8D79-A642-8CB0-597832E5A486}" type="slidenum">
              <a:rPr lang="en-GB" smtClean="0"/>
              <a:pPr>
                <a:defRPr/>
              </a:pPr>
              <a:t>55</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49125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idx="1"/>
          </p:nvPr>
        </p:nvSpPr>
        <p:spPr>
          <a:xfrm>
            <a:off x="4502151" y="2583366"/>
            <a:ext cx="7162800" cy="3168650"/>
          </a:xfrm>
        </p:spPr>
        <p:txBody>
          <a:bodyPr/>
          <a:lstStyle/>
          <a:p>
            <a:pPr>
              <a:lnSpc>
                <a:spcPct val="80000"/>
              </a:lnSpc>
            </a:pPr>
            <a:r>
              <a:rPr lang="en-GB" dirty="0">
                <a:latin typeface="Candara" charset="0"/>
              </a:rPr>
              <a:t>Passionate</a:t>
            </a:r>
          </a:p>
          <a:p>
            <a:pPr>
              <a:lnSpc>
                <a:spcPct val="80000"/>
              </a:lnSpc>
            </a:pPr>
            <a:r>
              <a:rPr lang="en-GB" dirty="0">
                <a:latin typeface="Candara" charset="0"/>
              </a:rPr>
              <a:t>Dedicated</a:t>
            </a:r>
          </a:p>
          <a:p>
            <a:pPr>
              <a:lnSpc>
                <a:spcPct val="80000"/>
              </a:lnSpc>
            </a:pPr>
            <a:r>
              <a:rPr lang="en-GB" dirty="0">
                <a:latin typeface="Candara" charset="0"/>
              </a:rPr>
              <a:t>Ambitious</a:t>
            </a:r>
          </a:p>
          <a:p>
            <a:pPr>
              <a:lnSpc>
                <a:spcPct val="80000"/>
              </a:lnSpc>
            </a:pPr>
            <a:r>
              <a:rPr lang="en-GB" dirty="0">
                <a:latin typeface="Candara" charset="0"/>
              </a:rPr>
              <a:t>Optimistic</a:t>
            </a:r>
          </a:p>
          <a:p>
            <a:pPr>
              <a:lnSpc>
                <a:spcPct val="80000"/>
              </a:lnSpc>
            </a:pPr>
            <a:r>
              <a:rPr lang="en-GB" dirty="0" smtClean="0">
                <a:latin typeface="Candara" charset="0"/>
              </a:rPr>
              <a:t>Maybe a </a:t>
            </a:r>
            <a:r>
              <a:rPr lang="en-GB" dirty="0">
                <a:latin typeface="Candara" charset="0"/>
              </a:rPr>
              <a:t>little bit insecure and </a:t>
            </a:r>
            <a:r>
              <a:rPr lang="en-GB" dirty="0" smtClean="0">
                <a:latin typeface="Candara" charset="0"/>
              </a:rPr>
              <a:t>scared </a:t>
            </a:r>
            <a:endParaRPr lang="en-GB" dirty="0">
              <a:latin typeface="Candara" charset="0"/>
            </a:endParaRPr>
          </a:p>
        </p:txBody>
      </p:sp>
      <p:sp>
        <p:nvSpPr>
          <p:cNvPr id="54274" name="Title 1"/>
          <p:cNvSpPr>
            <a:spLocks noGrp="1"/>
          </p:cNvSpPr>
          <p:nvPr>
            <p:ph type="title"/>
          </p:nvPr>
        </p:nvSpPr>
        <p:spPr/>
        <p:txBody>
          <a:bodyPr/>
          <a:lstStyle/>
          <a:p>
            <a:r>
              <a:rPr lang="en-GB">
                <a:latin typeface="Candara" charset="0"/>
              </a:rPr>
              <a:t>Who is an Entrepreneur?</a:t>
            </a:r>
          </a:p>
        </p:txBody>
      </p:sp>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54276"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D639B7-47CD-044A-B8B1-ECB6DC2B696A}" type="slidenum">
              <a:rPr lang="en-GB" sz="1000">
                <a:solidFill>
                  <a:schemeClr val="tx2"/>
                </a:solidFill>
              </a:rPr>
              <a:pPr eaLnBrk="1" hangingPunct="1"/>
              <a:t>6</a:t>
            </a:fld>
            <a:endParaRPr lang="en-GB" sz="1000">
              <a:solidFill>
                <a:schemeClr val="tx2"/>
              </a:solidFill>
            </a:endParaRPr>
          </a:p>
        </p:txBody>
      </p:sp>
      <p:pic>
        <p:nvPicPr>
          <p:cNvPr id="54277" name="Picture 6"/>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23333" y="1794507"/>
            <a:ext cx="3987800" cy="328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27412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GB">
                <a:latin typeface="Candara" charset="0"/>
              </a:rPr>
              <a:t>Entrepreneurial Intention</a:t>
            </a:r>
          </a:p>
        </p:txBody>
      </p:sp>
      <p:sp>
        <p:nvSpPr>
          <p:cNvPr id="4" name="Footer Placeholder 3"/>
          <p:cNvSpPr>
            <a:spLocks noGrp="1"/>
          </p:cNvSpPr>
          <p:nvPr>
            <p:ph type="ftr" sz="quarter" idx="11"/>
          </p:nvPr>
        </p:nvSpPr>
        <p:spPr/>
        <p:txBody>
          <a:bodyPr/>
          <a:lstStyle/>
          <a:p>
            <a:pPr>
              <a:defRPr/>
            </a:pPr>
            <a:r>
              <a:rPr lang="tr-TR" smtClean="0"/>
              <a:t>Entrepreneurship - Identifying &amp; Assessing Business Opportunities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1334" y="2214563"/>
            <a:ext cx="2112433"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198018">
            <a:off x="7556525" y="2305051"/>
            <a:ext cx="1375833" cy="228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ounded Rectangle 12"/>
          <p:cNvSpPr/>
          <p:nvPr/>
        </p:nvSpPr>
        <p:spPr>
          <a:xfrm>
            <a:off x="7133095" y="4797152"/>
            <a:ext cx="3244619" cy="457200"/>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Necessity Driven-47%</a:t>
            </a:r>
          </a:p>
        </p:txBody>
      </p:sp>
      <p:sp>
        <p:nvSpPr>
          <p:cNvPr id="14" name="Rounded Rectangle 13"/>
          <p:cNvSpPr/>
          <p:nvPr/>
        </p:nvSpPr>
        <p:spPr>
          <a:xfrm>
            <a:off x="1583507" y="4725144"/>
            <a:ext cx="3840427" cy="648072"/>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dirty="0"/>
              <a:t>Opportunity/</a:t>
            </a:r>
          </a:p>
          <a:p>
            <a:pPr algn="ctr">
              <a:defRPr/>
            </a:pPr>
            <a:r>
              <a:rPr lang="en-GB" dirty="0"/>
              <a:t>Improvement Driven - 53%</a:t>
            </a:r>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712226" y="2420938"/>
            <a:ext cx="1102784"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16" name="TextBox 4"/>
          <p:cNvSpPr txBox="1">
            <a:spLocks noChangeArrowheads="1"/>
          </p:cNvSpPr>
          <p:nvPr/>
        </p:nvSpPr>
        <p:spPr bwMode="auto">
          <a:xfrm>
            <a:off x="4224923" y="5752049"/>
            <a:ext cx="374054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400" i="1" dirty="0">
                <a:solidFill>
                  <a:srgbClr val="FF0000"/>
                </a:solidFill>
              </a:rPr>
              <a:t>Source: Global Entrepreneur Monitor (GEM)</a:t>
            </a:r>
          </a:p>
        </p:txBody>
      </p:sp>
      <p:sp>
        <p:nvSpPr>
          <p:cNvPr id="2" name="Slide Number Placeholder 1"/>
          <p:cNvSpPr>
            <a:spLocks noGrp="1"/>
          </p:cNvSpPr>
          <p:nvPr>
            <p:ph type="sldNum" sz="quarter" idx="12"/>
          </p:nvPr>
        </p:nvSpPr>
        <p:spPr/>
        <p:txBody>
          <a:bodyPr/>
          <a:lstStyle/>
          <a:p>
            <a:pPr>
              <a:defRPr/>
            </a:pPr>
            <a:fld id="{092E4D93-8F5A-3145-BD56-0562A8640248}" type="slidenum">
              <a:rPr lang="en-GB" smtClean="0"/>
              <a:pPr>
                <a:defRPr/>
              </a:pPr>
              <a:t>7</a:t>
            </a:fld>
            <a:endParaRPr lang="en-GB"/>
          </a:p>
        </p:txBody>
      </p:sp>
      <p:sp>
        <p:nvSpPr>
          <p:cNvPr id="11"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2778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a:latin typeface="Candara" charset="0"/>
              </a:rPr>
              <a:t>Besides Intention, You Need?</a:t>
            </a:r>
          </a:p>
        </p:txBody>
      </p:sp>
      <p:sp>
        <p:nvSpPr>
          <p:cNvPr id="6"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pic>
        <p:nvPicPr>
          <p:cNvPr id="22531" name="Picture 1" descr="stk19975boj.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600451" y="2205039"/>
            <a:ext cx="3464983"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2" descr="LS012498.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39185" y="2349500"/>
            <a:ext cx="1841500" cy="2474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3" name="Picture 3" descr="rbsm2_09.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015818" y="1628775"/>
            <a:ext cx="3069167"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4" name="TextBox 4"/>
          <p:cNvSpPr txBox="1">
            <a:spLocks noChangeArrowheads="1"/>
          </p:cNvSpPr>
          <p:nvPr/>
        </p:nvSpPr>
        <p:spPr bwMode="auto">
          <a:xfrm>
            <a:off x="431801" y="4149725"/>
            <a:ext cx="9932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rgbClr val="FF0000"/>
                </a:solidFill>
              </a:rPr>
              <a:t>An Idea</a:t>
            </a:r>
          </a:p>
        </p:txBody>
      </p:sp>
      <p:sp>
        <p:nvSpPr>
          <p:cNvPr id="22535" name="TextBox 11"/>
          <p:cNvSpPr txBox="1">
            <a:spLocks noChangeArrowheads="1"/>
          </p:cNvSpPr>
          <p:nvPr/>
        </p:nvSpPr>
        <p:spPr bwMode="auto">
          <a:xfrm>
            <a:off x="4675718" y="5651500"/>
            <a:ext cx="87750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rgbClr val="FF0000"/>
                </a:solidFill>
              </a:rPr>
              <a:t>Money</a:t>
            </a:r>
          </a:p>
        </p:txBody>
      </p:sp>
      <p:sp>
        <p:nvSpPr>
          <p:cNvPr id="22536" name="TextBox 12"/>
          <p:cNvSpPr txBox="1">
            <a:spLocks noChangeArrowheads="1"/>
          </p:cNvSpPr>
          <p:nvPr/>
        </p:nvSpPr>
        <p:spPr bwMode="auto">
          <a:xfrm>
            <a:off x="9438218" y="5229225"/>
            <a:ext cx="100587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solidFill>
                  <a:srgbClr val="FF0000"/>
                </a:solidFill>
              </a:rPr>
              <a:t>Passion</a:t>
            </a:r>
          </a:p>
        </p:txBody>
      </p:sp>
      <p:sp>
        <p:nvSpPr>
          <p:cNvPr id="2" name="Slide Number Placeholder 1"/>
          <p:cNvSpPr>
            <a:spLocks noGrp="1"/>
          </p:cNvSpPr>
          <p:nvPr>
            <p:ph type="sldNum" sz="quarter" idx="12"/>
          </p:nvPr>
        </p:nvSpPr>
        <p:spPr/>
        <p:txBody>
          <a:bodyPr/>
          <a:lstStyle/>
          <a:p>
            <a:pPr>
              <a:defRPr/>
            </a:pPr>
            <a:fld id="{45F07171-4491-2E4F-9262-2A6C9A5E52FC}" type="slidenum">
              <a:rPr lang="en-GB" smtClean="0"/>
              <a:pPr>
                <a:defRPr/>
              </a:pPr>
              <a:t>8</a:t>
            </a:fld>
            <a:endParaRPr lang="en-GB"/>
          </a:p>
        </p:txBody>
      </p:sp>
      <p:sp>
        <p:nvSpPr>
          <p:cNvPr id="11"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2537900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GB" smtClean="0"/>
              <a:t>Entrepreneurship - Identifying &amp; Assessing Business Opportunities</a:t>
            </a:r>
            <a:endParaRPr lang="en-GB"/>
          </a:p>
        </p:txBody>
      </p:sp>
      <p:sp>
        <p:nvSpPr>
          <p:cNvPr id="24578" name="Rectangle 3"/>
          <p:cNvSpPr>
            <a:spLocks noGrp="1" noChangeArrowheads="1"/>
          </p:cNvSpPr>
          <p:nvPr>
            <p:ph type="body" idx="1"/>
          </p:nvPr>
        </p:nvSpPr>
        <p:spPr/>
        <p:txBody>
          <a:bodyPr/>
          <a:lstStyle/>
          <a:p>
            <a:r>
              <a:rPr lang="en-GB">
                <a:latin typeface="Candara" charset="0"/>
              </a:rPr>
              <a:t>Many people do not really think things through before they start their own business</a:t>
            </a:r>
          </a:p>
          <a:p>
            <a:r>
              <a:rPr lang="en-GB">
                <a:latin typeface="Candara" charset="0"/>
              </a:rPr>
              <a:t>Items to think through include:</a:t>
            </a:r>
          </a:p>
          <a:p>
            <a:pPr lvl="1"/>
            <a:r>
              <a:rPr lang="en-GB">
                <a:latin typeface="Candara" charset="0"/>
              </a:rPr>
              <a:t>Your Person</a:t>
            </a:r>
          </a:p>
          <a:p>
            <a:pPr lvl="1"/>
            <a:r>
              <a:rPr lang="en-GB">
                <a:latin typeface="Candara" charset="0"/>
              </a:rPr>
              <a:t>The Business Idea/Product/Service</a:t>
            </a:r>
          </a:p>
          <a:p>
            <a:pPr lvl="1"/>
            <a:r>
              <a:rPr lang="en-GB">
                <a:latin typeface="Candara" charset="0"/>
              </a:rPr>
              <a:t>The Consumer </a:t>
            </a:r>
          </a:p>
          <a:p>
            <a:pPr lvl="1"/>
            <a:r>
              <a:rPr lang="en-GB">
                <a:latin typeface="Candara" charset="0"/>
              </a:rPr>
              <a:t>Source of Funds</a:t>
            </a:r>
          </a:p>
          <a:p>
            <a:pPr lvl="1"/>
            <a:r>
              <a:rPr lang="en-GB">
                <a:latin typeface="Candara" charset="0"/>
              </a:rPr>
              <a:t>Marketing Plan</a:t>
            </a:r>
          </a:p>
          <a:p>
            <a:pPr>
              <a:buFont typeface="Wingdings" charset="0"/>
              <a:buNone/>
            </a:pPr>
            <a:endParaRPr lang="en-GB">
              <a:latin typeface="Candara" charset="0"/>
            </a:endParaRPr>
          </a:p>
        </p:txBody>
      </p:sp>
      <p:sp>
        <p:nvSpPr>
          <p:cNvPr id="24579" name="Rectangle 4"/>
          <p:cNvSpPr>
            <a:spLocks noGrp="1" noChangeArrowheads="1"/>
          </p:cNvSpPr>
          <p:nvPr>
            <p:ph type="title"/>
          </p:nvPr>
        </p:nvSpPr>
        <p:spPr/>
        <p:txBody>
          <a:bodyPr/>
          <a:lstStyle/>
          <a:p>
            <a:r>
              <a:rPr lang="en-GB" sz="3400">
                <a:latin typeface="Candara" charset="0"/>
              </a:rPr>
              <a:t>4 Other Things</a:t>
            </a:r>
          </a:p>
        </p:txBody>
      </p:sp>
      <p:sp>
        <p:nvSpPr>
          <p:cNvPr id="2" name="Slide Number Placeholder 1"/>
          <p:cNvSpPr>
            <a:spLocks noGrp="1"/>
          </p:cNvSpPr>
          <p:nvPr>
            <p:ph type="sldNum" sz="quarter" idx="12"/>
          </p:nvPr>
        </p:nvSpPr>
        <p:spPr/>
        <p:txBody>
          <a:bodyPr/>
          <a:lstStyle/>
          <a:p>
            <a:pPr>
              <a:defRPr/>
            </a:pPr>
            <a:fld id="{EFD50D09-EC11-1649-A295-208DB61312F2}" type="slidenum">
              <a:rPr lang="en-GB" smtClean="0"/>
              <a:pPr>
                <a:defRPr/>
              </a:pPr>
              <a:t>9</a:t>
            </a:fld>
            <a:endParaRPr lang="en-GB"/>
          </a:p>
        </p:txBody>
      </p:sp>
      <p:sp>
        <p:nvSpPr>
          <p:cNvPr id="6" name="Date Placeholder 2"/>
          <p:cNvSpPr>
            <a:spLocks noGrp="1"/>
          </p:cNvSpPr>
          <p:nvPr>
            <p:ph type="dt" sz="quarter" idx="10"/>
          </p:nvPr>
        </p:nvSpPr>
        <p:spPr>
          <a:xfrm>
            <a:off x="245534" y="-26988"/>
            <a:ext cx="5467351" cy="365126"/>
          </a:xfrm>
        </p:spPr>
        <p:txBody>
          <a:bodyPr/>
          <a:lstStyle/>
          <a:p>
            <a:pPr algn="l">
              <a:defRPr/>
            </a:pPr>
            <a:r>
              <a:rPr lang="x-none" smtClean="0"/>
              <a:t>©B-K-O Citadel Limited All rights reserved.</a:t>
            </a:r>
            <a:endParaRPr lang="en-GB" dirty="0">
              <a:cs typeface="+mn-cs"/>
            </a:endParaRPr>
          </a:p>
        </p:txBody>
      </p:sp>
    </p:spTree>
    <p:extLst>
      <p:ext uri="{BB962C8B-B14F-4D97-AF65-F5344CB8AC3E}">
        <p14:creationId xmlns:p14="http://schemas.microsoft.com/office/powerpoint/2010/main" xmlns="" val="11911084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2.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ags/tag3.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4.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5.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6.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7.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8.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9.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2724</TotalTime>
  <Words>3323</Words>
  <Application>Microsoft Office PowerPoint</Application>
  <PresentationFormat>Custom</PresentationFormat>
  <Paragraphs>522</Paragraphs>
  <Slides>55</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Facet</vt:lpstr>
      <vt:lpstr>Document</vt:lpstr>
      <vt:lpstr>Slide 1</vt:lpstr>
      <vt:lpstr>House Rules</vt:lpstr>
      <vt:lpstr>Outline</vt:lpstr>
      <vt:lpstr>Slide 4</vt:lpstr>
      <vt:lpstr>Who is an Entrepreneur?</vt:lpstr>
      <vt:lpstr>Who is an Entrepreneur?</vt:lpstr>
      <vt:lpstr>Entrepreneurial Intention</vt:lpstr>
      <vt:lpstr>Besides Intention, You Need?</vt:lpstr>
      <vt:lpstr>4 Other Things</vt:lpstr>
      <vt:lpstr>Slide 10</vt:lpstr>
      <vt:lpstr>Working Toward Mastery</vt:lpstr>
      <vt:lpstr>Know Thyself!</vt:lpstr>
      <vt:lpstr>Identifying Opportunities</vt:lpstr>
      <vt:lpstr>Identifying Opportunities</vt:lpstr>
      <vt:lpstr>Identifying Opportunities</vt:lpstr>
      <vt:lpstr>Identifying Opportunities</vt:lpstr>
      <vt:lpstr>3 Categories of Entrepreneurs</vt:lpstr>
      <vt:lpstr>Are You Still a Technician?</vt:lpstr>
      <vt:lpstr>Building the Team</vt:lpstr>
      <vt:lpstr>Trinity of Management – Dr. Ernesto Sirolli</vt:lpstr>
      <vt:lpstr>Slide 21</vt:lpstr>
      <vt:lpstr>Slide 22</vt:lpstr>
      <vt:lpstr>Prepare Self (Old Model)</vt:lpstr>
      <vt:lpstr>Prepare Self (New Model)</vt:lpstr>
      <vt:lpstr>The Business Idea</vt:lpstr>
      <vt:lpstr>The Business Idea</vt:lpstr>
      <vt:lpstr>The Business Idea</vt:lpstr>
      <vt:lpstr>The Business Idea</vt:lpstr>
      <vt:lpstr>The Business Idea</vt:lpstr>
      <vt:lpstr> Marketing – Are We Different?</vt:lpstr>
      <vt:lpstr>Marketing Questions</vt:lpstr>
      <vt:lpstr>Case Study – Austin Okere</vt:lpstr>
      <vt:lpstr>Case Study – Austin Okere</vt:lpstr>
      <vt:lpstr>What People?</vt:lpstr>
      <vt:lpstr>What Facilities/Infrastructure?</vt:lpstr>
      <vt:lpstr>What Structure?</vt:lpstr>
      <vt:lpstr>Pricing</vt:lpstr>
      <vt:lpstr>Pricing</vt:lpstr>
      <vt:lpstr>Pricing</vt:lpstr>
      <vt:lpstr>Finance</vt:lpstr>
      <vt:lpstr>Finance</vt:lpstr>
      <vt:lpstr>Finance</vt:lpstr>
      <vt:lpstr>The Pyramid of Purpose</vt:lpstr>
      <vt:lpstr>Products and Markets Growth Strategies adapted from Ansoff, 1965)</vt:lpstr>
      <vt:lpstr>Slide 45</vt:lpstr>
      <vt:lpstr>5 Rules</vt:lpstr>
      <vt:lpstr>Equation for Success</vt:lpstr>
      <vt:lpstr>Have mentors, advisers, and take every opportunity to learn about your business!</vt:lpstr>
      <vt:lpstr>Success does not go to the most brilliant or knowledgeable. It goes to the one who desires it most.</vt:lpstr>
      <vt:lpstr>Am I Ready? – A Self Analysis</vt:lpstr>
      <vt:lpstr>Success does not go to the most brilliant or knowledgeable. It goes to the one who desires it most.</vt:lpstr>
      <vt:lpstr>Have mentors, advisers, and take every opportunity to learn about your business!</vt:lpstr>
      <vt:lpstr>Another Look at ‘Failure’</vt:lpstr>
      <vt:lpstr>“Many of Life’s Failure are people who did not realize how close they were to success when they gave up”           – Thomas Edison </vt:lpstr>
      <vt:lpstr>Contributions, Q&amp;A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MPAC</dc:creator>
  <cp:lastModifiedBy>AbdulRahman</cp:lastModifiedBy>
  <cp:revision>24</cp:revision>
  <dcterms:created xsi:type="dcterms:W3CDTF">2015-10-18T19:02:53Z</dcterms:created>
  <dcterms:modified xsi:type="dcterms:W3CDTF">2015-12-07T05:28:29Z</dcterms:modified>
</cp:coreProperties>
</file>